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2.xml" ContentType="application/vnd.openxmlformats-officedocument.theme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  <p:sldMasterId id="2147483842" r:id="rId5"/>
    <p:sldMasterId id="2147483887" r:id="rId6"/>
  </p:sldMasterIdLst>
  <p:notesMasterIdLst>
    <p:notesMasterId r:id="rId66"/>
  </p:notesMasterIdLst>
  <p:handoutMasterIdLst>
    <p:handoutMasterId r:id="rId67"/>
  </p:handoutMasterIdLst>
  <p:sldIdLst>
    <p:sldId id="256" r:id="rId7"/>
    <p:sldId id="561" r:id="rId8"/>
    <p:sldId id="562" r:id="rId9"/>
    <p:sldId id="563" r:id="rId10"/>
    <p:sldId id="565" r:id="rId11"/>
    <p:sldId id="566" r:id="rId12"/>
    <p:sldId id="609" r:id="rId13"/>
    <p:sldId id="564" r:id="rId14"/>
    <p:sldId id="567" r:id="rId15"/>
    <p:sldId id="568" r:id="rId16"/>
    <p:sldId id="569" r:id="rId17"/>
    <p:sldId id="570" r:id="rId18"/>
    <p:sldId id="572" r:id="rId19"/>
    <p:sldId id="571" r:id="rId20"/>
    <p:sldId id="573" r:id="rId21"/>
    <p:sldId id="574" r:id="rId22"/>
    <p:sldId id="610" r:id="rId23"/>
    <p:sldId id="575" r:id="rId24"/>
    <p:sldId id="576" r:id="rId25"/>
    <p:sldId id="577" r:id="rId26"/>
    <p:sldId id="578" r:id="rId27"/>
    <p:sldId id="579" r:id="rId28"/>
    <p:sldId id="580" r:id="rId29"/>
    <p:sldId id="581" r:id="rId30"/>
    <p:sldId id="582" r:id="rId31"/>
    <p:sldId id="583" r:id="rId32"/>
    <p:sldId id="584" r:id="rId33"/>
    <p:sldId id="611" r:id="rId34"/>
    <p:sldId id="586" r:id="rId35"/>
    <p:sldId id="621" r:id="rId36"/>
    <p:sldId id="587" r:id="rId37"/>
    <p:sldId id="588" r:id="rId38"/>
    <p:sldId id="585" r:id="rId39"/>
    <p:sldId id="593" r:id="rId40"/>
    <p:sldId id="594" r:id="rId41"/>
    <p:sldId id="595" r:id="rId42"/>
    <p:sldId id="589" r:id="rId43"/>
    <p:sldId id="590" r:id="rId44"/>
    <p:sldId id="591" r:id="rId45"/>
    <p:sldId id="592" r:id="rId46"/>
    <p:sldId id="596" r:id="rId47"/>
    <p:sldId id="597" r:id="rId48"/>
    <p:sldId id="598" r:id="rId49"/>
    <p:sldId id="599" r:id="rId50"/>
    <p:sldId id="600" r:id="rId51"/>
    <p:sldId id="601" r:id="rId52"/>
    <p:sldId id="602" r:id="rId53"/>
    <p:sldId id="603" r:id="rId54"/>
    <p:sldId id="604" r:id="rId55"/>
    <p:sldId id="605" r:id="rId56"/>
    <p:sldId id="612" r:id="rId57"/>
    <p:sldId id="614" r:id="rId58"/>
    <p:sldId id="613" r:id="rId59"/>
    <p:sldId id="615" r:id="rId60"/>
    <p:sldId id="617" r:id="rId61"/>
    <p:sldId id="616" r:id="rId62"/>
    <p:sldId id="618" r:id="rId63"/>
    <p:sldId id="619" r:id="rId64"/>
    <p:sldId id="620" r:id="rId65"/>
  </p:sldIdLst>
  <p:sldSz cx="12192000" cy="6858000"/>
  <p:notesSz cx="6858000" cy="9144000"/>
  <p:defaultTextStyle>
    <a:defPPr>
      <a:defRPr lang="en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6432"/>
    <a:srgbClr val="548038"/>
    <a:srgbClr val="F0F0F0"/>
    <a:srgbClr val="C805AF"/>
    <a:srgbClr val="2681CC"/>
    <a:srgbClr val="000000"/>
    <a:srgbClr val="F04619"/>
    <a:srgbClr val="E8EBEE"/>
    <a:srgbClr val="F2F5F8"/>
    <a:srgbClr val="000A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1842B53-08BF-4E65-9B57-1FE26E6C09A6}" v="29" dt="2025-03-17T20:11:01.38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1055" autoAdjust="0"/>
  </p:normalViewPr>
  <p:slideViewPr>
    <p:cSldViewPr snapToGrid="0">
      <p:cViewPr varScale="1">
        <p:scale>
          <a:sx n="90" d="100"/>
          <a:sy n="90" d="100"/>
        </p:scale>
        <p:origin x="135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0.xml"/><Relationship Id="rId21" Type="http://schemas.openxmlformats.org/officeDocument/2006/relationships/slide" Target="slides/slide15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63" Type="http://schemas.openxmlformats.org/officeDocument/2006/relationships/slide" Target="slides/slide57.xml"/><Relationship Id="rId68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slide" Target="slides/slide47.xml"/><Relationship Id="rId58" Type="http://schemas.openxmlformats.org/officeDocument/2006/relationships/slide" Target="slides/slide52.xml"/><Relationship Id="rId66" Type="http://schemas.openxmlformats.org/officeDocument/2006/relationships/notesMaster" Target="notesMasters/notesMaster1.xml"/><Relationship Id="rId5" Type="http://schemas.openxmlformats.org/officeDocument/2006/relationships/slideMaster" Target="slideMasters/slideMaster2.xml"/><Relationship Id="rId61" Type="http://schemas.openxmlformats.org/officeDocument/2006/relationships/slide" Target="slides/slide55.xml"/><Relationship Id="rId19" Type="http://schemas.openxmlformats.org/officeDocument/2006/relationships/slide" Target="slides/slide1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slide" Target="slides/slide50.xml"/><Relationship Id="rId64" Type="http://schemas.openxmlformats.org/officeDocument/2006/relationships/slide" Target="slides/slide58.xml"/><Relationship Id="rId69" Type="http://schemas.openxmlformats.org/officeDocument/2006/relationships/viewProps" Target="viewProps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72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slide" Target="slides/slide53.xml"/><Relationship Id="rId67" Type="http://schemas.openxmlformats.org/officeDocument/2006/relationships/handoutMaster" Target="handoutMasters/handoutMaster1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slide" Target="slides/slide48.xml"/><Relationship Id="rId62" Type="http://schemas.openxmlformats.org/officeDocument/2006/relationships/slide" Target="slides/slide56.xml"/><Relationship Id="rId7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slide" Target="slides/slide51.xml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Relationship Id="rId60" Type="http://schemas.openxmlformats.org/officeDocument/2006/relationships/slide" Target="slides/slide54.xml"/><Relationship Id="rId65" Type="http://schemas.openxmlformats.org/officeDocument/2006/relationships/slide" Target="slides/slide59.xml"/><Relationship Id="rId73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9" Type="http://schemas.openxmlformats.org/officeDocument/2006/relationships/slide" Target="slides/slide33.xml"/><Relationship Id="rId34" Type="http://schemas.openxmlformats.org/officeDocument/2006/relationships/slide" Target="slides/slide28.xml"/><Relationship Id="rId50" Type="http://schemas.openxmlformats.org/officeDocument/2006/relationships/slide" Target="slides/slide44.xml"/><Relationship Id="rId55" Type="http://schemas.openxmlformats.org/officeDocument/2006/relationships/slide" Target="slides/slide49.xml"/><Relationship Id="rId7" Type="http://schemas.openxmlformats.org/officeDocument/2006/relationships/slide" Target="slides/slide1.xml"/><Relationship Id="rId71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chaël Cloots" userId="2b975f0a-0b96-4687-96b3-62b9e8f11003" providerId="ADAL" clId="{91842B53-08BF-4E65-9B57-1FE26E6C09A6}"/>
    <pc:docChg chg="undo custSel addSld modSld">
      <pc:chgData name="Michaël Cloots" userId="2b975f0a-0b96-4687-96b3-62b9e8f11003" providerId="ADAL" clId="{91842B53-08BF-4E65-9B57-1FE26E6C09A6}" dt="2025-03-17T22:20:42.873" v="889" actId="113"/>
      <pc:docMkLst>
        <pc:docMk/>
      </pc:docMkLst>
      <pc:sldChg chg="modSp mod">
        <pc:chgData name="Michaël Cloots" userId="2b975f0a-0b96-4687-96b3-62b9e8f11003" providerId="ADAL" clId="{91842B53-08BF-4E65-9B57-1FE26E6C09A6}" dt="2025-03-17T19:34:54.360" v="11" actId="20577"/>
        <pc:sldMkLst>
          <pc:docMk/>
          <pc:sldMk cId="3177205262" sldId="256"/>
        </pc:sldMkLst>
        <pc:spChg chg="mod">
          <ac:chgData name="Michaël Cloots" userId="2b975f0a-0b96-4687-96b3-62b9e8f11003" providerId="ADAL" clId="{91842B53-08BF-4E65-9B57-1FE26E6C09A6}" dt="2025-03-17T19:34:54.360" v="11" actId="20577"/>
          <ac:spMkLst>
            <pc:docMk/>
            <pc:sldMk cId="3177205262" sldId="256"/>
            <ac:spMk id="5" creationId="{725B5670-7435-9793-C932-E568CB283B7F}"/>
          </ac:spMkLst>
        </pc:spChg>
      </pc:sldChg>
      <pc:sldChg chg="modSp mod">
        <pc:chgData name="Michaël Cloots" userId="2b975f0a-0b96-4687-96b3-62b9e8f11003" providerId="ADAL" clId="{91842B53-08BF-4E65-9B57-1FE26E6C09A6}" dt="2025-03-17T19:37:16.431" v="33" actId="20577"/>
        <pc:sldMkLst>
          <pc:docMk/>
          <pc:sldMk cId="756678495" sldId="568"/>
        </pc:sldMkLst>
        <pc:spChg chg="mod">
          <ac:chgData name="Michaël Cloots" userId="2b975f0a-0b96-4687-96b3-62b9e8f11003" providerId="ADAL" clId="{91842B53-08BF-4E65-9B57-1FE26E6C09A6}" dt="2025-03-17T19:37:16.431" v="33" actId="20577"/>
          <ac:spMkLst>
            <pc:docMk/>
            <pc:sldMk cId="756678495" sldId="568"/>
            <ac:spMk id="4" creationId="{5C7594D2-E1D9-1866-8FC6-90826F4CAB50}"/>
          </ac:spMkLst>
        </pc:spChg>
      </pc:sldChg>
      <pc:sldChg chg="modNotesTx">
        <pc:chgData name="Michaël Cloots" userId="2b975f0a-0b96-4687-96b3-62b9e8f11003" providerId="ADAL" clId="{91842B53-08BF-4E65-9B57-1FE26E6C09A6}" dt="2025-03-17T19:44:12.198" v="40"/>
        <pc:sldMkLst>
          <pc:docMk/>
          <pc:sldMk cId="1993358274" sldId="574"/>
        </pc:sldMkLst>
      </pc:sldChg>
      <pc:sldChg chg="modSp mod">
        <pc:chgData name="Michaël Cloots" userId="2b975f0a-0b96-4687-96b3-62b9e8f11003" providerId="ADAL" clId="{91842B53-08BF-4E65-9B57-1FE26E6C09A6}" dt="2025-03-17T19:44:39.223" v="51" actId="20577"/>
        <pc:sldMkLst>
          <pc:docMk/>
          <pc:sldMk cId="812392274" sldId="576"/>
        </pc:sldMkLst>
        <pc:spChg chg="mod">
          <ac:chgData name="Michaël Cloots" userId="2b975f0a-0b96-4687-96b3-62b9e8f11003" providerId="ADAL" clId="{91842B53-08BF-4E65-9B57-1FE26E6C09A6}" dt="2025-03-17T19:44:39.223" v="51" actId="20577"/>
          <ac:spMkLst>
            <pc:docMk/>
            <pc:sldMk cId="812392274" sldId="576"/>
            <ac:spMk id="4" creationId="{8F7AEC85-5986-3405-09A1-BC12F78C8ED5}"/>
          </ac:spMkLst>
        </pc:spChg>
      </pc:sldChg>
      <pc:sldChg chg="modSp mod">
        <pc:chgData name="Michaël Cloots" userId="2b975f0a-0b96-4687-96b3-62b9e8f11003" providerId="ADAL" clId="{91842B53-08BF-4E65-9B57-1FE26E6C09A6}" dt="2025-03-17T19:45:01.561" v="64" actId="20577"/>
        <pc:sldMkLst>
          <pc:docMk/>
          <pc:sldMk cId="37152260" sldId="577"/>
        </pc:sldMkLst>
        <pc:spChg chg="mod">
          <ac:chgData name="Michaël Cloots" userId="2b975f0a-0b96-4687-96b3-62b9e8f11003" providerId="ADAL" clId="{91842B53-08BF-4E65-9B57-1FE26E6C09A6}" dt="2025-03-17T19:45:01.561" v="64" actId="20577"/>
          <ac:spMkLst>
            <pc:docMk/>
            <pc:sldMk cId="37152260" sldId="577"/>
            <ac:spMk id="4" creationId="{F9A4C766-A8F8-6048-3303-6FFE08AB9C66}"/>
          </ac:spMkLst>
        </pc:spChg>
      </pc:sldChg>
      <pc:sldChg chg="modNotesTx">
        <pc:chgData name="Michaël Cloots" userId="2b975f0a-0b96-4687-96b3-62b9e8f11003" providerId="ADAL" clId="{91842B53-08BF-4E65-9B57-1FE26E6C09A6}" dt="2025-03-17T19:46:25.082" v="185" actId="20577"/>
        <pc:sldMkLst>
          <pc:docMk/>
          <pc:sldMk cId="1361089833" sldId="579"/>
        </pc:sldMkLst>
      </pc:sldChg>
      <pc:sldChg chg="addSp modSp mod">
        <pc:chgData name="Michaël Cloots" userId="2b975f0a-0b96-4687-96b3-62b9e8f11003" providerId="ADAL" clId="{91842B53-08BF-4E65-9B57-1FE26E6C09A6}" dt="2025-03-17T19:54:09.162" v="225" actId="1076"/>
        <pc:sldMkLst>
          <pc:docMk/>
          <pc:sldMk cId="976950443" sldId="587"/>
        </pc:sldMkLst>
        <pc:spChg chg="mod">
          <ac:chgData name="Michaël Cloots" userId="2b975f0a-0b96-4687-96b3-62b9e8f11003" providerId="ADAL" clId="{91842B53-08BF-4E65-9B57-1FE26E6C09A6}" dt="2025-03-17T19:54:02.974" v="222" actId="12"/>
          <ac:spMkLst>
            <pc:docMk/>
            <pc:sldMk cId="976950443" sldId="587"/>
            <ac:spMk id="4" creationId="{CF9611B4-4172-2365-248B-3865D78C6253}"/>
          </ac:spMkLst>
        </pc:spChg>
        <pc:picChg chg="add mod">
          <ac:chgData name="Michaël Cloots" userId="2b975f0a-0b96-4687-96b3-62b9e8f11003" providerId="ADAL" clId="{91842B53-08BF-4E65-9B57-1FE26E6C09A6}" dt="2025-03-17T19:54:09.162" v="225" actId="1076"/>
          <ac:picMkLst>
            <pc:docMk/>
            <pc:sldMk cId="976950443" sldId="587"/>
            <ac:picMk id="6" creationId="{2DDB09BB-3D9A-675F-0285-FAF009F35369}"/>
          </ac:picMkLst>
        </pc:picChg>
      </pc:sldChg>
      <pc:sldChg chg="addSp modSp">
        <pc:chgData name="Michaël Cloots" userId="2b975f0a-0b96-4687-96b3-62b9e8f11003" providerId="ADAL" clId="{91842B53-08BF-4E65-9B57-1FE26E6C09A6}" dt="2025-03-17T19:56:54.466" v="231" actId="1076"/>
        <pc:sldMkLst>
          <pc:docMk/>
          <pc:sldMk cId="3244747816" sldId="589"/>
        </pc:sldMkLst>
        <pc:picChg chg="add mod">
          <ac:chgData name="Michaël Cloots" userId="2b975f0a-0b96-4687-96b3-62b9e8f11003" providerId="ADAL" clId="{91842B53-08BF-4E65-9B57-1FE26E6C09A6}" dt="2025-03-17T19:56:54.466" v="231" actId="1076"/>
          <ac:picMkLst>
            <pc:docMk/>
            <pc:sldMk cId="3244747816" sldId="589"/>
            <ac:picMk id="3074" creationId="{997389DD-FA94-1A48-85E3-CF075D56400F}"/>
          </ac:picMkLst>
        </pc:picChg>
      </pc:sldChg>
      <pc:sldChg chg="addSp modSp">
        <pc:chgData name="Michaël Cloots" userId="2b975f0a-0b96-4687-96b3-62b9e8f11003" providerId="ADAL" clId="{91842B53-08BF-4E65-9B57-1FE26E6C09A6}" dt="2025-03-17T19:55:42.923" v="228" actId="1076"/>
        <pc:sldMkLst>
          <pc:docMk/>
          <pc:sldMk cId="1467040167" sldId="595"/>
        </pc:sldMkLst>
        <pc:picChg chg="add mod">
          <ac:chgData name="Michaël Cloots" userId="2b975f0a-0b96-4687-96b3-62b9e8f11003" providerId="ADAL" clId="{91842B53-08BF-4E65-9B57-1FE26E6C09A6}" dt="2025-03-17T19:55:42.923" v="228" actId="1076"/>
          <ac:picMkLst>
            <pc:docMk/>
            <pc:sldMk cId="1467040167" sldId="595"/>
            <ac:picMk id="1026" creationId="{290F90D8-C554-F68F-9D73-E90F0157B072}"/>
          </ac:picMkLst>
        </pc:picChg>
      </pc:sldChg>
      <pc:sldChg chg="addSp modSp mod">
        <pc:chgData name="Michaël Cloots" userId="2b975f0a-0b96-4687-96b3-62b9e8f11003" providerId="ADAL" clId="{91842B53-08BF-4E65-9B57-1FE26E6C09A6}" dt="2025-03-17T20:00:45.344" v="239"/>
        <pc:sldMkLst>
          <pc:docMk/>
          <pc:sldMk cId="1374781919" sldId="597"/>
        </pc:sldMkLst>
        <pc:grpChg chg="mod">
          <ac:chgData name="Michaël Cloots" userId="2b975f0a-0b96-4687-96b3-62b9e8f11003" providerId="ADAL" clId="{91842B53-08BF-4E65-9B57-1FE26E6C09A6}" dt="2025-03-17T20:00:45.344" v="239"/>
          <ac:grpSpMkLst>
            <pc:docMk/>
            <pc:sldMk cId="1374781919" sldId="597"/>
            <ac:grpSpMk id="7" creationId="{59924D37-8FFF-9700-4E22-FF3E778C5F8F}"/>
          </ac:grpSpMkLst>
        </pc:grpChg>
        <pc:inkChg chg="add mod">
          <ac:chgData name="Michaël Cloots" userId="2b975f0a-0b96-4687-96b3-62b9e8f11003" providerId="ADAL" clId="{91842B53-08BF-4E65-9B57-1FE26E6C09A6}" dt="2025-03-17T20:00:45.344" v="239"/>
          <ac:inkMkLst>
            <pc:docMk/>
            <pc:sldMk cId="1374781919" sldId="597"/>
            <ac:inkMk id="4" creationId="{A2782A1D-6C49-EBE5-2960-CB6CB793BC12}"/>
          </ac:inkMkLst>
        </pc:inkChg>
        <pc:inkChg chg="add mod">
          <ac:chgData name="Michaël Cloots" userId="2b975f0a-0b96-4687-96b3-62b9e8f11003" providerId="ADAL" clId="{91842B53-08BF-4E65-9B57-1FE26E6C09A6}" dt="2025-03-17T20:00:45.344" v="239"/>
          <ac:inkMkLst>
            <pc:docMk/>
            <pc:sldMk cId="1374781919" sldId="597"/>
            <ac:inkMk id="5" creationId="{5A70607F-4627-A461-F361-0C87D38743ED}"/>
          </ac:inkMkLst>
        </pc:inkChg>
      </pc:sldChg>
      <pc:sldChg chg="addSp modSp mod">
        <pc:chgData name="Michaël Cloots" userId="2b975f0a-0b96-4687-96b3-62b9e8f11003" providerId="ADAL" clId="{91842B53-08BF-4E65-9B57-1FE26E6C09A6}" dt="2025-03-17T19:58:35.092" v="234" actId="1076"/>
        <pc:sldMkLst>
          <pc:docMk/>
          <pc:sldMk cId="2013033861" sldId="598"/>
        </pc:sldMkLst>
        <pc:spChg chg="add mod">
          <ac:chgData name="Michaël Cloots" userId="2b975f0a-0b96-4687-96b3-62b9e8f11003" providerId="ADAL" clId="{91842B53-08BF-4E65-9B57-1FE26E6C09A6}" dt="2025-03-17T19:58:35.092" v="234" actId="1076"/>
          <ac:spMkLst>
            <pc:docMk/>
            <pc:sldMk cId="2013033861" sldId="598"/>
            <ac:spMk id="4" creationId="{8406ACDE-2924-F656-7B3B-AA01D2AA6930}"/>
          </ac:spMkLst>
        </pc:spChg>
      </pc:sldChg>
      <pc:sldChg chg="addSp modSp mod">
        <pc:chgData name="Michaël Cloots" userId="2b975f0a-0b96-4687-96b3-62b9e8f11003" providerId="ADAL" clId="{91842B53-08BF-4E65-9B57-1FE26E6C09A6}" dt="2025-03-17T19:58:46.956" v="236" actId="1076"/>
        <pc:sldMkLst>
          <pc:docMk/>
          <pc:sldMk cId="3527247605" sldId="599"/>
        </pc:sldMkLst>
        <pc:spChg chg="add mod">
          <ac:chgData name="Michaël Cloots" userId="2b975f0a-0b96-4687-96b3-62b9e8f11003" providerId="ADAL" clId="{91842B53-08BF-4E65-9B57-1FE26E6C09A6}" dt="2025-03-17T19:58:46.956" v="236" actId="1076"/>
          <ac:spMkLst>
            <pc:docMk/>
            <pc:sldMk cId="3527247605" sldId="599"/>
            <ac:spMk id="4" creationId="{07421AB1-B26F-6BB2-DDC5-0D59A88ED31D}"/>
          </ac:spMkLst>
        </pc:spChg>
      </pc:sldChg>
      <pc:sldChg chg="addSp delSp modSp mod">
        <pc:chgData name="Michaël Cloots" userId="2b975f0a-0b96-4687-96b3-62b9e8f11003" providerId="ADAL" clId="{91842B53-08BF-4E65-9B57-1FE26E6C09A6}" dt="2025-03-17T20:01:05.988" v="243" actId="1076"/>
        <pc:sldMkLst>
          <pc:docMk/>
          <pc:sldMk cId="776710490" sldId="600"/>
        </pc:sldMkLst>
        <pc:picChg chg="mod">
          <ac:chgData name="Michaël Cloots" userId="2b975f0a-0b96-4687-96b3-62b9e8f11003" providerId="ADAL" clId="{91842B53-08BF-4E65-9B57-1FE26E6C09A6}" dt="2025-03-17T20:01:05.988" v="243" actId="1076"/>
          <ac:picMkLst>
            <pc:docMk/>
            <pc:sldMk cId="776710490" sldId="600"/>
            <ac:picMk id="12" creationId="{FFF59C6B-3297-5D8A-75E4-BCAD62AA7D25}"/>
          </ac:picMkLst>
        </pc:picChg>
        <pc:picChg chg="mod">
          <ac:chgData name="Michaël Cloots" userId="2b975f0a-0b96-4687-96b3-62b9e8f11003" providerId="ADAL" clId="{91842B53-08BF-4E65-9B57-1FE26E6C09A6}" dt="2025-03-17T20:01:04.581" v="242" actId="1076"/>
          <ac:picMkLst>
            <pc:docMk/>
            <pc:sldMk cId="776710490" sldId="600"/>
            <ac:picMk id="14" creationId="{17AB079B-1D9A-98EF-C5CC-1F302A581C40}"/>
          </ac:picMkLst>
        </pc:picChg>
        <pc:inkChg chg="add del">
          <ac:chgData name="Michaël Cloots" userId="2b975f0a-0b96-4687-96b3-62b9e8f11003" providerId="ADAL" clId="{91842B53-08BF-4E65-9B57-1FE26E6C09A6}" dt="2025-03-17T20:00:56.687" v="241" actId="9405"/>
          <ac:inkMkLst>
            <pc:docMk/>
            <pc:sldMk cId="776710490" sldId="600"/>
            <ac:inkMk id="5" creationId="{47232007-0050-96CC-1D0D-3067D7DC1941}"/>
          </ac:inkMkLst>
        </pc:inkChg>
      </pc:sldChg>
      <pc:sldChg chg="addSp delSp modSp mod">
        <pc:chgData name="Michaël Cloots" userId="2b975f0a-0b96-4687-96b3-62b9e8f11003" providerId="ADAL" clId="{91842B53-08BF-4E65-9B57-1FE26E6C09A6}" dt="2025-03-17T20:02:39.370" v="247" actId="1076"/>
        <pc:sldMkLst>
          <pc:docMk/>
          <pc:sldMk cId="2943347532" sldId="603"/>
        </pc:sldMkLst>
        <pc:picChg chg="add mod">
          <ac:chgData name="Michaël Cloots" userId="2b975f0a-0b96-4687-96b3-62b9e8f11003" providerId="ADAL" clId="{91842B53-08BF-4E65-9B57-1FE26E6C09A6}" dt="2025-03-17T20:02:39.370" v="247" actId="1076"/>
          <ac:picMkLst>
            <pc:docMk/>
            <pc:sldMk cId="2943347532" sldId="603"/>
            <ac:picMk id="5" creationId="{AE349ACB-CD94-4C6C-D9F9-D0E14613AD86}"/>
          </ac:picMkLst>
        </pc:picChg>
        <pc:picChg chg="del">
          <ac:chgData name="Michaël Cloots" userId="2b975f0a-0b96-4687-96b3-62b9e8f11003" providerId="ADAL" clId="{91842B53-08BF-4E65-9B57-1FE26E6C09A6}" dt="2025-03-17T20:02:34.854" v="244" actId="478"/>
          <ac:picMkLst>
            <pc:docMk/>
            <pc:sldMk cId="2943347532" sldId="603"/>
            <ac:picMk id="6" creationId="{F3C22B6B-4491-CFA2-6BEE-58CA83EA49B0}"/>
          </ac:picMkLst>
        </pc:picChg>
      </pc:sldChg>
      <pc:sldChg chg="addSp delSp modSp mod">
        <pc:chgData name="Michaël Cloots" userId="2b975f0a-0b96-4687-96b3-62b9e8f11003" providerId="ADAL" clId="{91842B53-08BF-4E65-9B57-1FE26E6C09A6}" dt="2025-03-17T20:03:08.932" v="255" actId="1076"/>
        <pc:sldMkLst>
          <pc:docMk/>
          <pc:sldMk cId="998608071" sldId="605"/>
        </pc:sldMkLst>
        <pc:spChg chg="mod">
          <ac:chgData name="Michaël Cloots" userId="2b975f0a-0b96-4687-96b3-62b9e8f11003" providerId="ADAL" clId="{91842B53-08BF-4E65-9B57-1FE26E6C09A6}" dt="2025-03-17T20:03:08.932" v="255" actId="1076"/>
          <ac:spMkLst>
            <pc:docMk/>
            <pc:sldMk cId="998608071" sldId="605"/>
            <ac:spMk id="7" creationId="{3823D1C4-9793-A598-6A4D-0513CF74EDFA}"/>
          </ac:spMkLst>
        </pc:spChg>
        <pc:picChg chg="add mod">
          <ac:chgData name="Michaël Cloots" userId="2b975f0a-0b96-4687-96b3-62b9e8f11003" providerId="ADAL" clId="{91842B53-08BF-4E65-9B57-1FE26E6C09A6}" dt="2025-03-17T20:03:07.151" v="254" actId="1076"/>
          <ac:picMkLst>
            <pc:docMk/>
            <pc:sldMk cId="998608071" sldId="605"/>
            <ac:picMk id="5" creationId="{FC022120-92DE-4EF0-2CCD-B3E9A55CBE24}"/>
          </ac:picMkLst>
        </pc:picChg>
        <pc:picChg chg="del">
          <ac:chgData name="Michaël Cloots" userId="2b975f0a-0b96-4687-96b3-62b9e8f11003" providerId="ADAL" clId="{91842B53-08BF-4E65-9B57-1FE26E6C09A6}" dt="2025-03-17T20:02:56.172" v="248" actId="478"/>
          <ac:picMkLst>
            <pc:docMk/>
            <pc:sldMk cId="998608071" sldId="605"/>
            <ac:picMk id="6" creationId="{513B4E0C-7AD3-1EC1-3575-B071C94551EF}"/>
          </ac:picMkLst>
        </pc:picChg>
      </pc:sldChg>
      <pc:sldChg chg="delSp modSp add mod">
        <pc:chgData name="Michaël Cloots" userId="2b975f0a-0b96-4687-96b3-62b9e8f11003" providerId="ADAL" clId="{91842B53-08BF-4E65-9B57-1FE26E6C09A6}" dt="2025-03-17T19:36:12.551" v="21" actId="1076"/>
        <pc:sldMkLst>
          <pc:docMk/>
          <pc:sldMk cId="285103377" sldId="609"/>
        </pc:sldMkLst>
        <pc:spChg chg="del">
          <ac:chgData name="Michaël Cloots" userId="2b975f0a-0b96-4687-96b3-62b9e8f11003" providerId="ADAL" clId="{91842B53-08BF-4E65-9B57-1FE26E6C09A6}" dt="2025-03-17T19:35:15.307" v="13" actId="478"/>
          <ac:spMkLst>
            <pc:docMk/>
            <pc:sldMk cId="285103377" sldId="609"/>
            <ac:spMk id="2" creationId="{3A7F0BC3-067D-DBB8-34A3-764C4E88EAEB}"/>
          </ac:spMkLst>
        </pc:spChg>
        <pc:spChg chg="del">
          <ac:chgData name="Michaël Cloots" userId="2b975f0a-0b96-4687-96b3-62b9e8f11003" providerId="ADAL" clId="{91842B53-08BF-4E65-9B57-1FE26E6C09A6}" dt="2025-03-17T19:35:17.014" v="14" actId="478"/>
          <ac:spMkLst>
            <pc:docMk/>
            <pc:sldMk cId="285103377" sldId="609"/>
            <ac:spMk id="4" creationId="{B7AEB7F4-AC6C-6F3F-D4CF-255DE5436798}"/>
          </ac:spMkLst>
        </pc:spChg>
        <pc:picChg chg="mod">
          <ac:chgData name="Michaël Cloots" userId="2b975f0a-0b96-4687-96b3-62b9e8f11003" providerId="ADAL" clId="{91842B53-08BF-4E65-9B57-1FE26E6C09A6}" dt="2025-03-17T19:36:12.551" v="21" actId="1076"/>
          <ac:picMkLst>
            <pc:docMk/>
            <pc:sldMk cId="285103377" sldId="609"/>
            <ac:picMk id="1026" creationId="{D462935F-0EF5-918C-1B8E-207F0FC06F6E}"/>
          </ac:picMkLst>
        </pc:picChg>
      </pc:sldChg>
      <pc:sldChg chg="addSp delSp modSp new mod">
        <pc:chgData name="Michaël Cloots" userId="2b975f0a-0b96-4687-96b3-62b9e8f11003" providerId="ADAL" clId="{91842B53-08BF-4E65-9B57-1FE26E6C09A6}" dt="2025-03-17T19:41:38.159" v="39" actId="1076"/>
        <pc:sldMkLst>
          <pc:docMk/>
          <pc:sldMk cId="968376179" sldId="610"/>
        </pc:sldMkLst>
        <pc:spChg chg="del">
          <ac:chgData name="Michaël Cloots" userId="2b975f0a-0b96-4687-96b3-62b9e8f11003" providerId="ADAL" clId="{91842B53-08BF-4E65-9B57-1FE26E6C09A6}" dt="2025-03-17T19:41:28.449" v="37" actId="478"/>
          <ac:spMkLst>
            <pc:docMk/>
            <pc:sldMk cId="968376179" sldId="610"/>
            <ac:spMk id="2" creationId="{6EF8AA3A-3950-DA8D-515D-6DB699EADA43}"/>
          </ac:spMkLst>
        </pc:spChg>
        <pc:spChg chg="del">
          <ac:chgData name="Michaël Cloots" userId="2b975f0a-0b96-4687-96b3-62b9e8f11003" providerId="ADAL" clId="{91842B53-08BF-4E65-9B57-1FE26E6C09A6}" dt="2025-03-17T19:41:29.955" v="38" actId="478"/>
          <ac:spMkLst>
            <pc:docMk/>
            <pc:sldMk cId="968376179" sldId="610"/>
            <ac:spMk id="4" creationId="{EE51B06E-A434-1F91-EF66-A7748585DEB1}"/>
          </ac:spMkLst>
        </pc:spChg>
        <pc:picChg chg="add mod">
          <ac:chgData name="Michaël Cloots" userId="2b975f0a-0b96-4687-96b3-62b9e8f11003" providerId="ADAL" clId="{91842B53-08BF-4E65-9B57-1FE26E6C09A6}" dt="2025-03-17T19:41:38.159" v="39" actId="1076"/>
          <ac:picMkLst>
            <pc:docMk/>
            <pc:sldMk cId="968376179" sldId="610"/>
            <ac:picMk id="5" creationId="{76982B72-EFF2-664A-093E-F3B4E98F22AC}"/>
          </ac:picMkLst>
        </pc:picChg>
        <pc:picChg chg="add mod">
          <ac:chgData name="Michaël Cloots" userId="2b975f0a-0b96-4687-96b3-62b9e8f11003" providerId="ADAL" clId="{91842B53-08BF-4E65-9B57-1FE26E6C09A6}" dt="2025-03-17T19:41:38.159" v="39" actId="1076"/>
          <ac:picMkLst>
            <pc:docMk/>
            <pc:sldMk cId="968376179" sldId="610"/>
            <ac:picMk id="6" creationId="{819A49E3-1F18-0DB5-C21F-FE8E62EDED71}"/>
          </ac:picMkLst>
        </pc:picChg>
      </pc:sldChg>
      <pc:sldChg chg="addSp delSp modSp new mod modClrScheme chgLayout">
        <pc:chgData name="Michaël Cloots" userId="2b975f0a-0b96-4687-96b3-62b9e8f11003" providerId="ADAL" clId="{91842B53-08BF-4E65-9B57-1FE26E6C09A6}" dt="2025-03-17T19:50:23.801" v="206" actId="20577"/>
        <pc:sldMkLst>
          <pc:docMk/>
          <pc:sldMk cId="3161207123" sldId="611"/>
        </pc:sldMkLst>
        <pc:spChg chg="del mod ord">
          <ac:chgData name="Michaël Cloots" userId="2b975f0a-0b96-4687-96b3-62b9e8f11003" providerId="ADAL" clId="{91842B53-08BF-4E65-9B57-1FE26E6C09A6}" dt="2025-03-17T19:50:19.607" v="187" actId="700"/>
          <ac:spMkLst>
            <pc:docMk/>
            <pc:sldMk cId="3161207123" sldId="611"/>
            <ac:spMk id="2" creationId="{5BCD591A-1396-8D9B-2883-981C09130634}"/>
          </ac:spMkLst>
        </pc:spChg>
        <pc:spChg chg="mod ord">
          <ac:chgData name="Michaël Cloots" userId="2b975f0a-0b96-4687-96b3-62b9e8f11003" providerId="ADAL" clId="{91842B53-08BF-4E65-9B57-1FE26E6C09A6}" dt="2025-03-17T19:50:19.607" v="187" actId="700"/>
          <ac:spMkLst>
            <pc:docMk/>
            <pc:sldMk cId="3161207123" sldId="611"/>
            <ac:spMk id="3" creationId="{662241E1-429A-95AF-8DE0-241C79BFC50B}"/>
          </ac:spMkLst>
        </pc:spChg>
        <pc:spChg chg="del mod ord">
          <ac:chgData name="Michaël Cloots" userId="2b975f0a-0b96-4687-96b3-62b9e8f11003" providerId="ADAL" clId="{91842B53-08BF-4E65-9B57-1FE26E6C09A6}" dt="2025-03-17T19:50:19.607" v="187" actId="700"/>
          <ac:spMkLst>
            <pc:docMk/>
            <pc:sldMk cId="3161207123" sldId="611"/>
            <ac:spMk id="4" creationId="{B5DBE62D-DF03-3B1E-1DB9-01028A9FA53F}"/>
          </ac:spMkLst>
        </pc:spChg>
        <pc:spChg chg="add mod ord">
          <ac:chgData name="Michaël Cloots" userId="2b975f0a-0b96-4687-96b3-62b9e8f11003" providerId="ADAL" clId="{91842B53-08BF-4E65-9B57-1FE26E6C09A6}" dt="2025-03-17T19:50:23.801" v="206" actId="20577"/>
          <ac:spMkLst>
            <pc:docMk/>
            <pc:sldMk cId="3161207123" sldId="611"/>
            <ac:spMk id="5" creationId="{A64BF6D5-55EC-82BC-0087-4F73E178EA30}"/>
          </ac:spMkLst>
        </pc:spChg>
        <pc:spChg chg="add mod ord">
          <ac:chgData name="Michaël Cloots" userId="2b975f0a-0b96-4687-96b3-62b9e8f11003" providerId="ADAL" clId="{91842B53-08BF-4E65-9B57-1FE26E6C09A6}" dt="2025-03-17T19:50:19.607" v="187" actId="700"/>
          <ac:spMkLst>
            <pc:docMk/>
            <pc:sldMk cId="3161207123" sldId="611"/>
            <ac:spMk id="6" creationId="{CF3C1FCA-EB39-0552-9DB0-3E6295416C00}"/>
          </ac:spMkLst>
        </pc:spChg>
      </pc:sldChg>
      <pc:sldChg chg="addSp delSp modSp new mod">
        <pc:chgData name="Michaël Cloots" userId="2b975f0a-0b96-4687-96b3-62b9e8f11003" providerId="ADAL" clId="{91842B53-08BF-4E65-9B57-1FE26E6C09A6}" dt="2025-03-17T20:07:13.738" v="269" actId="478"/>
        <pc:sldMkLst>
          <pc:docMk/>
          <pc:sldMk cId="414353669" sldId="612"/>
        </pc:sldMkLst>
        <pc:spChg chg="mod">
          <ac:chgData name="Michaël Cloots" userId="2b975f0a-0b96-4687-96b3-62b9e8f11003" providerId="ADAL" clId="{91842B53-08BF-4E65-9B57-1FE26E6C09A6}" dt="2025-03-17T20:03:16.769" v="262" actId="20577"/>
          <ac:spMkLst>
            <pc:docMk/>
            <pc:sldMk cId="414353669" sldId="612"/>
            <ac:spMk id="2" creationId="{A53566DC-21C2-A867-2E1C-FE02265CDCFF}"/>
          </ac:spMkLst>
        </pc:spChg>
        <pc:spChg chg="del">
          <ac:chgData name="Michaël Cloots" userId="2b975f0a-0b96-4687-96b3-62b9e8f11003" providerId="ADAL" clId="{91842B53-08BF-4E65-9B57-1FE26E6C09A6}" dt="2025-03-17T20:07:13.738" v="269" actId="478"/>
          <ac:spMkLst>
            <pc:docMk/>
            <pc:sldMk cId="414353669" sldId="612"/>
            <ac:spMk id="4" creationId="{2CB24414-C250-7B40-FA54-F1E2AABBF5DF}"/>
          </ac:spMkLst>
        </pc:spChg>
        <pc:spChg chg="add mod">
          <ac:chgData name="Michaël Cloots" userId="2b975f0a-0b96-4687-96b3-62b9e8f11003" providerId="ADAL" clId="{91842B53-08BF-4E65-9B57-1FE26E6C09A6}" dt="2025-03-17T20:07:10.940" v="268" actId="1076"/>
          <ac:spMkLst>
            <pc:docMk/>
            <pc:sldMk cId="414353669" sldId="612"/>
            <ac:spMk id="7" creationId="{682BBD12-C7AA-0FC9-4033-8F0944C49A4D}"/>
          </ac:spMkLst>
        </pc:spChg>
        <pc:picChg chg="add mod">
          <ac:chgData name="Michaël Cloots" userId="2b975f0a-0b96-4687-96b3-62b9e8f11003" providerId="ADAL" clId="{91842B53-08BF-4E65-9B57-1FE26E6C09A6}" dt="2025-03-17T20:06:54.067" v="265" actId="1076"/>
          <ac:picMkLst>
            <pc:docMk/>
            <pc:sldMk cId="414353669" sldId="612"/>
            <ac:picMk id="6" creationId="{7425A38F-15D5-D66E-355B-64DC70A16C26}"/>
          </ac:picMkLst>
        </pc:picChg>
      </pc:sldChg>
      <pc:sldChg chg="addSp modSp new mod">
        <pc:chgData name="Michaël Cloots" userId="2b975f0a-0b96-4687-96b3-62b9e8f11003" providerId="ADAL" clId="{91842B53-08BF-4E65-9B57-1FE26E6C09A6}" dt="2025-03-17T20:11:01.385" v="360" actId="1076"/>
        <pc:sldMkLst>
          <pc:docMk/>
          <pc:sldMk cId="2988806853" sldId="613"/>
        </pc:sldMkLst>
        <pc:spChg chg="mod">
          <ac:chgData name="Michaël Cloots" userId="2b975f0a-0b96-4687-96b3-62b9e8f11003" providerId="ADAL" clId="{91842B53-08BF-4E65-9B57-1FE26E6C09A6}" dt="2025-03-17T20:08:19.960" v="301" actId="20577"/>
          <ac:spMkLst>
            <pc:docMk/>
            <pc:sldMk cId="2988806853" sldId="613"/>
            <ac:spMk id="2" creationId="{AFDB27B2-C89E-FEE5-B3A8-6E6AF68C2936}"/>
          </ac:spMkLst>
        </pc:spChg>
        <pc:spChg chg="mod">
          <ac:chgData name="Michaël Cloots" userId="2b975f0a-0b96-4687-96b3-62b9e8f11003" providerId="ADAL" clId="{91842B53-08BF-4E65-9B57-1FE26E6C09A6}" dt="2025-03-17T20:10:55.743" v="357" actId="14100"/>
          <ac:spMkLst>
            <pc:docMk/>
            <pc:sldMk cId="2988806853" sldId="613"/>
            <ac:spMk id="4" creationId="{EB79A8B2-8BFB-C723-7ED0-CA0929C0C6C6}"/>
          </ac:spMkLst>
        </pc:spChg>
        <pc:picChg chg="add mod">
          <ac:chgData name="Michaël Cloots" userId="2b975f0a-0b96-4687-96b3-62b9e8f11003" providerId="ADAL" clId="{91842B53-08BF-4E65-9B57-1FE26E6C09A6}" dt="2025-03-17T20:11:01.385" v="360" actId="1076"/>
          <ac:picMkLst>
            <pc:docMk/>
            <pc:sldMk cId="2988806853" sldId="613"/>
            <ac:picMk id="5122" creationId="{E9D5216B-33D6-E563-41D1-03D5BB0CDA69}"/>
          </ac:picMkLst>
        </pc:picChg>
      </pc:sldChg>
      <pc:sldChg chg="addSp delSp modSp new mod modClrScheme chgLayout">
        <pc:chgData name="Michaël Cloots" userId="2b975f0a-0b96-4687-96b3-62b9e8f11003" providerId="ADAL" clId="{91842B53-08BF-4E65-9B57-1FE26E6C09A6}" dt="2025-03-17T20:08:13.289" v="295" actId="20577"/>
        <pc:sldMkLst>
          <pc:docMk/>
          <pc:sldMk cId="504953685" sldId="614"/>
        </pc:sldMkLst>
        <pc:spChg chg="del mod ord">
          <ac:chgData name="Michaël Cloots" userId="2b975f0a-0b96-4687-96b3-62b9e8f11003" providerId="ADAL" clId="{91842B53-08BF-4E65-9B57-1FE26E6C09A6}" dt="2025-03-17T20:07:36.080" v="272" actId="700"/>
          <ac:spMkLst>
            <pc:docMk/>
            <pc:sldMk cId="504953685" sldId="614"/>
            <ac:spMk id="2" creationId="{69DCEE0B-D971-95C3-8C3F-D4D8B4BF26F3}"/>
          </ac:spMkLst>
        </pc:spChg>
        <pc:spChg chg="mod ord">
          <ac:chgData name="Michaël Cloots" userId="2b975f0a-0b96-4687-96b3-62b9e8f11003" providerId="ADAL" clId="{91842B53-08BF-4E65-9B57-1FE26E6C09A6}" dt="2025-03-17T20:07:36.080" v="272" actId="700"/>
          <ac:spMkLst>
            <pc:docMk/>
            <pc:sldMk cId="504953685" sldId="614"/>
            <ac:spMk id="3" creationId="{70462D09-4466-87F3-81AB-184CFC51D772}"/>
          </ac:spMkLst>
        </pc:spChg>
        <pc:spChg chg="del mod ord">
          <ac:chgData name="Michaël Cloots" userId="2b975f0a-0b96-4687-96b3-62b9e8f11003" providerId="ADAL" clId="{91842B53-08BF-4E65-9B57-1FE26E6C09A6}" dt="2025-03-17T20:07:36.080" v="272" actId="700"/>
          <ac:spMkLst>
            <pc:docMk/>
            <pc:sldMk cId="504953685" sldId="614"/>
            <ac:spMk id="4" creationId="{2178A67A-AF21-618A-9D23-8EB5264046AD}"/>
          </ac:spMkLst>
        </pc:spChg>
        <pc:spChg chg="add mod ord">
          <ac:chgData name="Michaël Cloots" userId="2b975f0a-0b96-4687-96b3-62b9e8f11003" providerId="ADAL" clId="{91842B53-08BF-4E65-9B57-1FE26E6C09A6}" dt="2025-03-17T20:07:38.134" v="278" actId="20577"/>
          <ac:spMkLst>
            <pc:docMk/>
            <pc:sldMk cId="504953685" sldId="614"/>
            <ac:spMk id="5" creationId="{178C8E02-88EE-DE87-235C-D20D9E7D08DA}"/>
          </ac:spMkLst>
        </pc:spChg>
        <pc:spChg chg="add mod ord">
          <ac:chgData name="Michaël Cloots" userId="2b975f0a-0b96-4687-96b3-62b9e8f11003" providerId="ADAL" clId="{91842B53-08BF-4E65-9B57-1FE26E6C09A6}" dt="2025-03-17T20:08:13.289" v="295" actId="20577"/>
          <ac:spMkLst>
            <pc:docMk/>
            <pc:sldMk cId="504953685" sldId="614"/>
            <ac:spMk id="6" creationId="{8DF7BDA4-E3CD-1739-4275-6786F8F67D95}"/>
          </ac:spMkLst>
        </pc:spChg>
        <pc:picChg chg="add mod">
          <ac:chgData name="Michaël Cloots" userId="2b975f0a-0b96-4687-96b3-62b9e8f11003" providerId="ADAL" clId="{91842B53-08BF-4E65-9B57-1FE26E6C09A6}" dt="2025-03-17T20:08:08.434" v="281" actId="1076"/>
          <ac:picMkLst>
            <pc:docMk/>
            <pc:sldMk cId="504953685" sldId="614"/>
            <ac:picMk id="4098" creationId="{7F633AE1-D41F-6842-FDDA-06C0351E4AF8}"/>
          </ac:picMkLst>
        </pc:picChg>
      </pc:sldChg>
      <pc:sldChg chg="modSp new mod">
        <pc:chgData name="Michaël Cloots" userId="2b975f0a-0b96-4687-96b3-62b9e8f11003" providerId="ADAL" clId="{91842B53-08BF-4E65-9B57-1FE26E6C09A6}" dt="2025-03-17T20:17:06.485" v="494" actId="20577"/>
        <pc:sldMkLst>
          <pc:docMk/>
          <pc:sldMk cId="3589687519" sldId="615"/>
        </pc:sldMkLst>
        <pc:spChg chg="mod">
          <ac:chgData name="Michaël Cloots" userId="2b975f0a-0b96-4687-96b3-62b9e8f11003" providerId="ADAL" clId="{91842B53-08BF-4E65-9B57-1FE26E6C09A6}" dt="2025-03-17T20:11:23.971" v="374" actId="20577"/>
          <ac:spMkLst>
            <pc:docMk/>
            <pc:sldMk cId="3589687519" sldId="615"/>
            <ac:spMk id="2" creationId="{36FDC79F-E7E1-3DAB-4E98-3B91BE30132E}"/>
          </ac:spMkLst>
        </pc:spChg>
        <pc:spChg chg="mod">
          <ac:chgData name="Michaël Cloots" userId="2b975f0a-0b96-4687-96b3-62b9e8f11003" providerId="ADAL" clId="{91842B53-08BF-4E65-9B57-1FE26E6C09A6}" dt="2025-03-17T20:17:06.485" v="494" actId="20577"/>
          <ac:spMkLst>
            <pc:docMk/>
            <pc:sldMk cId="3589687519" sldId="615"/>
            <ac:spMk id="4" creationId="{DFC1AE36-8367-DDCD-5F3C-5389451440C0}"/>
          </ac:spMkLst>
        </pc:spChg>
      </pc:sldChg>
      <pc:sldChg chg="addSp modSp new mod">
        <pc:chgData name="Michaël Cloots" userId="2b975f0a-0b96-4687-96b3-62b9e8f11003" providerId="ADAL" clId="{91842B53-08BF-4E65-9B57-1FE26E6C09A6}" dt="2025-03-17T20:20:09.163" v="513" actId="20577"/>
        <pc:sldMkLst>
          <pc:docMk/>
          <pc:sldMk cId="1696736212" sldId="616"/>
        </pc:sldMkLst>
        <pc:spChg chg="mod">
          <ac:chgData name="Michaël Cloots" userId="2b975f0a-0b96-4687-96b3-62b9e8f11003" providerId="ADAL" clId="{91842B53-08BF-4E65-9B57-1FE26E6C09A6}" dt="2025-03-17T20:20:09.163" v="513" actId="20577"/>
          <ac:spMkLst>
            <pc:docMk/>
            <pc:sldMk cId="1696736212" sldId="616"/>
            <ac:spMk id="2" creationId="{65E7AF88-CE9A-220B-58EC-9AD45A9970A2}"/>
          </ac:spMkLst>
        </pc:spChg>
        <pc:picChg chg="add mod">
          <ac:chgData name="Michaël Cloots" userId="2b975f0a-0b96-4687-96b3-62b9e8f11003" providerId="ADAL" clId="{91842B53-08BF-4E65-9B57-1FE26E6C09A6}" dt="2025-03-17T20:19:52.517" v="498" actId="1076"/>
          <ac:picMkLst>
            <pc:docMk/>
            <pc:sldMk cId="1696736212" sldId="616"/>
            <ac:picMk id="6" creationId="{71554D8D-03A8-A83F-E1C8-B16D20966D2D}"/>
          </ac:picMkLst>
        </pc:picChg>
      </pc:sldChg>
      <pc:sldChg chg="modSp new mod">
        <pc:chgData name="Michaël Cloots" userId="2b975f0a-0b96-4687-96b3-62b9e8f11003" providerId="ADAL" clId="{91842B53-08BF-4E65-9B57-1FE26E6C09A6}" dt="2025-03-17T21:40:15.441" v="761" actId="20577"/>
        <pc:sldMkLst>
          <pc:docMk/>
          <pc:sldMk cId="4268981640" sldId="617"/>
        </pc:sldMkLst>
        <pc:spChg chg="mod">
          <ac:chgData name="Michaël Cloots" userId="2b975f0a-0b96-4687-96b3-62b9e8f11003" providerId="ADAL" clId="{91842B53-08BF-4E65-9B57-1FE26E6C09A6}" dt="2025-03-17T20:20:15.122" v="522" actId="20577"/>
          <ac:spMkLst>
            <pc:docMk/>
            <pc:sldMk cId="4268981640" sldId="617"/>
            <ac:spMk id="2" creationId="{BF024E18-1D5B-B6C7-5AB1-BFAEE34D5096}"/>
          </ac:spMkLst>
        </pc:spChg>
        <pc:spChg chg="mod">
          <ac:chgData name="Michaël Cloots" userId="2b975f0a-0b96-4687-96b3-62b9e8f11003" providerId="ADAL" clId="{91842B53-08BF-4E65-9B57-1FE26E6C09A6}" dt="2025-03-17T21:40:15.441" v="761" actId="20577"/>
          <ac:spMkLst>
            <pc:docMk/>
            <pc:sldMk cId="4268981640" sldId="617"/>
            <ac:spMk id="4" creationId="{1DAA52A3-FDA5-0BDA-4D7A-FE188A987261}"/>
          </ac:spMkLst>
        </pc:spChg>
      </pc:sldChg>
      <pc:sldChg chg="addSp delSp modSp new mod modClrScheme chgLayout">
        <pc:chgData name="Michaël Cloots" userId="2b975f0a-0b96-4687-96b3-62b9e8f11003" providerId="ADAL" clId="{91842B53-08BF-4E65-9B57-1FE26E6C09A6}" dt="2025-03-17T20:21:01.062" v="573" actId="20577"/>
        <pc:sldMkLst>
          <pc:docMk/>
          <pc:sldMk cId="812734304" sldId="618"/>
        </pc:sldMkLst>
        <pc:spChg chg="del mod ord">
          <ac:chgData name="Michaël Cloots" userId="2b975f0a-0b96-4687-96b3-62b9e8f11003" providerId="ADAL" clId="{91842B53-08BF-4E65-9B57-1FE26E6C09A6}" dt="2025-03-17T20:20:56.491" v="550" actId="700"/>
          <ac:spMkLst>
            <pc:docMk/>
            <pc:sldMk cId="812734304" sldId="618"/>
            <ac:spMk id="2" creationId="{CFCB8C28-D7E8-9734-21A0-EE5B928E849A}"/>
          </ac:spMkLst>
        </pc:spChg>
        <pc:spChg chg="mod ord">
          <ac:chgData name="Michaël Cloots" userId="2b975f0a-0b96-4687-96b3-62b9e8f11003" providerId="ADAL" clId="{91842B53-08BF-4E65-9B57-1FE26E6C09A6}" dt="2025-03-17T20:20:56.491" v="550" actId="700"/>
          <ac:spMkLst>
            <pc:docMk/>
            <pc:sldMk cId="812734304" sldId="618"/>
            <ac:spMk id="3" creationId="{24C0341F-6D3A-6511-992E-F212CE256695}"/>
          </ac:spMkLst>
        </pc:spChg>
        <pc:spChg chg="del mod ord">
          <ac:chgData name="Michaël Cloots" userId="2b975f0a-0b96-4687-96b3-62b9e8f11003" providerId="ADAL" clId="{91842B53-08BF-4E65-9B57-1FE26E6C09A6}" dt="2025-03-17T20:20:56.491" v="550" actId="700"/>
          <ac:spMkLst>
            <pc:docMk/>
            <pc:sldMk cId="812734304" sldId="618"/>
            <ac:spMk id="4" creationId="{75377FBA-88AA-6F9E-B2ED-7C3B8FC9A0A5}"/>
          </ac:spMkLst>
        </pc:spChg>
        <pc:spChg chg="add mod ord">
          <ac:chgData name="Michaël Cloots" userId="2b975f0a-0b96-4687-96b3-62b9e8f11003" providerId="ADAL" clId="{91842B53-08BF-4E65-9B57-1FE26E6C09A6}" dt="2025-03-17T20:21:01.062" v="573" actId="20577"/>
          <ac:spMkLst>
            <pc:docMk/>
            <pc:sldMk cId="812734304" sldId="618"/>
            <ac:spMk id="5" creationId="{C8EEDDD9-0261-033E-F080-3F99116DD109}"/>
          </ac:spMkLst>
        </pc:spChg>
        <pc:spChg chg="add mod ord">
          <ac:chgData name="Michaël Cloots" userId="2b975f0a-0b96-4687-96b3-62b9e8f11003" providerId="ADAL" clId="{91842B53-08BF-4E65-9B57-1FE26E6C09A6}" dt="2025-03-17T20:20:56.491" v="550" actId="700"/>
          <ac:spMkLst>
            <pc:docMk/>
            <pc:sldMk cId="812734304" sldId="618"/>
            <ac:spMk id="6" creationId="{38F8863C-BD76-C53A-F5FA-132156550B43}"/>
          </ac:spMkLst>
        </pc:spChg>
      </pc:sldChg>
      <pc:sldChg chg="addSp modSp new mod">
        <pc:chgData name="Michaël Cloots" userId="2b975f0a-0b96-4687-96b3-62b9e8f11003" providerId="ADAL" clId="{91842B53-08BF-4E65-9B57-1FE26E6C09A6}" dt="2025-03-17T21:37:03.889" v="738" actId="20577"/>
        <pc:sldMkLst>
          <pc:docMk/>
          <pc:sldMk cId="194245235" sldId="619"/>
        </pc:sldMkLst>
        <pc:spChg chg="mod">
          <ac:chgData name="Michaël Cloots" userId="2b975f0a-0b96-4687-96b3-62b9e8f11003" providerId="ADAL" clId="{91842B53-08BF-4E65-9B57-1FE26E6C09A6}" dt="2025-03-17T20:21:12.383" v="590" actId="20577"/>
          <ac:spMkLst>
            <pc:docMk/>
            <pc:sldMk cId="194245235" sldId="619"/>
            <ac:spMk id="2" creationId="{51861CB2-B644-963C-8832-E527206CF2F8}"/>
          </ac:spMkLst>
        </pc:spChg>
        <pc:spChg chg="mod">
          <ac:chgData name="Michaël Cloots" userId="2b975f0a-0b96-4687-96b3-62b9e8f11003" providerId="ADAL" clId="{91842B53-08BF-4E65-9B57-1FE26E6C09A6}" dt="2025-03-17T21:37:03.889" v="738" actId="20577"/>
          <ac:spMkLst>
            <pc:docMk/>
            <pc:sldMk cId="194245235" sldId="619"/>
            <ac:spMk id="4" creationId="{B0EA70E4-5A1E-E6D3-2750-7C5BE8C128A1}"/>
          </ac:spMkLst>
        </pc:spChg>
        <pc:picChg chg="add mod">
          <ac:chgData name="Michaël Cloots" userId="2b975f0a-0b96-4687-96b3-62b9e8f11003" providerId="ADAL" clId="{91842B53-08BF-4E65-9B57-1FE26E6C09A6}" dt="2025-03-17T21:36:30.934" v="639" actId="1076"/>
          <ac:picMkLst>
            <pc:docMk/>
            <pc:sldMk cId="194245235" sldId="619"/>
            <ac:picMk id="6" creationId="{FAE782B0-23BC-94D1-69CB-649D3A6D7610}"/>
          </ac:picMkLst>
        </pc:picChg>
      </pc:sldChg>
      <pc:sldChg chg="modSp new mod">
        <pc:chgData name="Michaël Cloots" userId="2b975f0a-0b96-4687-96b3-62b9e8f11003" providerId="ADAL" clId="{91842B53-08BF-4E65-9B57-1FE26E6C09A6}" dt="2025-03-17T22:20:42.873" v="889" actId="113"/>
        <pc:sldMkLst>
          <pc:docMk/>
          <pc:sldMk cId="3020547543" sldId="620"/>
        </pc:sldMkLst>
        <pc:spChg chg="mod">
          <ac:chgData name="Michaël Cloots" userId="2b975f0a-0b96-4687-96b3-62b9e8f11003" providerId="ADAL" clId="{91842B53-08BF-4E65-9B57-1FE26E6C09A6}" dt="2025-03-17T20:23:06.156" v="634" actId="20577"/>
          <ac:spMkLst>
            <pc:docMk/>
            <pc:sldMk cId="3020547543" sldId="620"/>
            <ac:spMk id="2" creationId="{8CA48AA9-C584-0718-2A37-60D2779C01E2}"/>
          </ac:spMkLst>
        </pc:spChg>
        <pc:spChg chg="mod">
          <ac:chgData name="Michaël Cloots" userId="2b975f0a-0b96-4687-96b3-62b9e8f11003" providerId="ADAL" clId="{91842B53-08BF-4E65-9B57-1FE26E6C09A6}" dt="2025-03-17T22:20:42.873" v="889" actId="113"/>
          <ac:spMkLst>
            <pc:docMk/>
            <pc:sldMk cId="3020547543" sldId="620"/>
            <ac:spMk id="4" creationId="{13EE92FB-A992-4681-A40E-BD08AE8D5A86}"/>
          </ac:spMkLst>
        </pc:spChg>
      </pc:sldChg>
      <pc:sldChg chg="modSp new mod">
        <pc:chgData name="Michaël Cloots" userId="2b975f0a-0b96-4687-96b3-62b9e8f11003" providerId="ADAL" clId="{91842B53-08BF-4E65-9B57-1FE26E6C09A6}" dt="2025-03-17T21:49:08.704" v="814" actId="20577"/>
        <pc:sldMkLst>
          <pc:docMk/>
          <pc:sldMk cId="3996955268" sldId="621"/>
        </pc:sldMkLst>
        <pc:spChg chg="mod">
          <ac:chgData name="Michaël Cloots" userId="2b975f0a-0b96-4687-96b3-62b9e8f11003" providerId="ADAL" clId="{91842B53-08BF-4E65-9B57-1FE26E6C09A6}" dt="2025-03-17T21:48:57.208" v="808" actId="20577"/>
          <ac:spMkLst>
            <pc:docMk/>
            <pc:sldMk cId="3996955268" sldId="621"/>
            <ac:spMk id="2" creationId="{82ECDC1C-5FC7-F2ED-80CB-8720F61C8349}"/>
          </ac:spMkLst>
        </pc:spChg>
        <pc:spChg chg="mod">
          <ac:chgData name="Michaël Cloots" userId="2b975f0a-0b96-4687-96b3-62b9e8f11003" providerId="ADAL" clId="{91842B53-08BF-4E65-9B57-1FE26E6C09A6}" dt="2025-03-17T21:49:08.704" v="814" actId="20577"/>
          <ac:spMkLst>
            <pc:docMk/>
            <pc:sldMk cId="3996955268" sldId="621"/>
            <ac:spMk id="4" creationId="{A9D1A8D9-2A73-3AF5-1B3F-E151926EDA41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BA48A47-6F86-D356-ACBD-0D844FD9121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428466-DAF5-54C0-BFF8-A25664BB39E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B964AC-A196-9C4B-919C-AE1BA74BA2FA}" type="datetimeFigureOut">
              <a:rPr lang="en-BE" smtClean="0"/>
              <a:t>03/17/2025</a:t>
            </a:fld>
            <a:endParaRPr lang="en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88CF3F-EC6F-E90E-AD7C-33D0FB69051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6A4AB-6A5E-CA7E-FEEA-3AAD53032F2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9F85AF-D26E-7D48-A14F-8297A1F24B98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733244762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17T20:00:43.345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0 91 24575,'1'-2'0,"0"0"0,0 1 0,0-1 0,1 0 0,-1 1 0,0-1 0,1 1 0,-1 0 0,1-1 0,0 1 0,-1 0 0,1 0 0,0 0 0,0 0 0,-1 0 0,1 0 0,0 0 0,0 1 0,0-1 0,0 1 0,0-1 0,3 1 0,2-2 0,37-9 0,1 2 0,0 1 0,49 0 0,-11 0 0,613-11 0,-448 22 0,-47 12 132,-56-2-1629,-114-11-5329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17T20:00:44.656"/>
    </inkml:context>
    <inkml:brush xml:id="br0">
      <inkml:brushProperty name="width" value="0.1" units="cm"/>
      <inkml:brushProperty name="height" value="0.1" units="cm"/>
      <inkml:brushProperty name="color" value="#F6630D"/>
    </inkml:brush>
  </inkml:definitions>
  <inkml:trace contextRef="#ctx0" brushRef="#br0">474 0 24575,'-1'44'0,"3"1"0,14 80 0,-6-77 0,28 75 0,-35-116 0,-1 1 0,1-1 0,-1 0 0,0 1 0,-1 0 0,0-1 0,0 1 0,0 0 0,-1 0 0,-1 9 0,-1-12 0,1-1 0,-1 1 0,0 0 0,0 0 0,0-1 0,-1 0 0,0 1 0,0-1 0,0 0 0,0 0 0,0 0 0,-1-1 0,0 1 0,0-1 0,0 0 0,-6 4 0,-26 15 0,-66 30 0,39-21 0,10-4 0,-1-3 0,-93 27 0,124-46-1365,2-1-5461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04FA4B-84DA-7E48-8B60-FE26A9A71E4A}" type="datetimeFigureOut">
              <a:rPr lang="en-BE" smtClean="0"/>
              <a:t>03/17/2025</a:t>
            </a:fld>
            <a:endParaRPr lang="en-B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B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1BED02-5B17-F240-BA3D-A18F101907BD}" type="slidenum">
              <a:rPr lang="en-BE" smtClean="0"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7134780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1BED02-5B17-F240-BA3D-A18F101907BD}" type="slidenum">
              <a:rPr lang="en-BE" smtClean="0"/>
              <a:t>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6616223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https://chromewebstore.google.com/detail/download-all-images/nnffbdeachhbpfapjklmpnmjcgamcdmm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1BED02-5B17-F240-BA3D-A18F101907BD}" type="slidenum">
              <a:rPr lang="en-BE" smtClean="0"/>
              <a:t>5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7110338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https://www.python.org/downloads/release/python-3118/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1BED02-5B17-F240-BA3D-A18F101907BD}" type="slidenum">
              <a:rPr lang="en-BE" smtClean="0"/>
              <a:t>11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1892442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View|Command</a:t>
            </a:r>
            <a:r>
              <a:rPr lang="en-GB" dirty="0"/>
              <a:t> Palette</a:t>
            </a:r>
            <a:br>
              <a:rPr lang="en-GB" dirty="0"/>
            </a:br>
            <a:r>
              <a:rPr lang="en-GB" dirty="0" err="1"/>
              <a:t>Python:Select</a:t>
            </a:r>
            <a:r>
              <a:rPr lang="en-GB" dirty="0"/>
              <a:t> Interpreter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1BED02-5B17-F240-BA3D-A18F101907BD}" type="slidenum">
              <a:rPr lang="en-BE" smtClean="0"/>
              <a:t>16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0214375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Output in de console is al goed, maar we willen een iets interactievere en visuelere manier om het ai model te gebruiken.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1BED02-5B17-F240-BA3D-A18F101907BD}" type="slidenum">
              <a:rPr lang="en-BE" smtClean="0"/>
              <a:t>22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9019748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ts val="1800"/>
              </a:lnSpc>
            </a:pPr>
            <a:r>
              <a:rPr lang="nl-BE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nl-B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nl-BE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streamlit</a:t>
            </a:r>
            <a:r>
              <a:rPr lang="nl-B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nl-BE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nl-B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st</a:t>
            </a:r>
          </a:p>
          <a:p>
            <a:pPr marL="0" marR="0" lvl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BE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st.title</a:t>
            </a:r>
            <a:r>
              <a:rPr lang="nl-B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nl-BE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nl-BE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ITFactory</a:t>
            </a:r>
            <a:r>
              <a:rPr lang="nl-BE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Workshop"</a:t>
            </a:r>
            <a:r>
              <a:rPr lang="nl-B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800"/>
              </a:lnSpc>
            </a:pPr>
            <a:r>
              <a:rPr lang="nl-BE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st.header</a:t>
            </a:r>
            <a:r>
              <a:rPr lang="nl-B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nl-BE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nl-BE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nl-BE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is </a:t>
            </a:r>
            <a:r>
              <a:rPr lang="nl-BE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my</a:t>
            </a:r>
            <a:r>
              <a:rPr lang="nl-BE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nl-BE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very</a:t>
            </a:r>
            <a:r>
              <a:rPr lang="nl-BE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first app"</a:t>
            </a:r>
            <a:r>
              <a:rPr lang="nl-B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800"/>
              </a:lnSpc>
            </a:pPr>
            <a:r>
              <a:rPr lang="nl-BE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st.write</a:t>
            </a:r>
            <a:r>
              <a:rPr lang="nl-B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nl-BE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nl-BE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Hello</a:t>
            </a:r>
            <a:r>
              <a:rPr lang="nl-BE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nl-BE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world</a:t>
            </a:r>
            <a:r>
              <a:rPr lang="nl-BE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nl-B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800"/>
              </a:lnSpc>
            </a:pPr>
            <a:r>
              <a:rPr lang="nl-BE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st.text</a:t>
            </a:r>
            <a:r>
              <a:rPr lang="nl-B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nl-BE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nl-BE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nl-BE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is a </a:t>
            </a:r>
            <a:r>
              <a:rPr lang="nl-BE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nl-BE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nl-B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800"/>
              </a:lnSpc>
            </a:pPr>
            <a:r>
              <a:rPr lang="nl-BE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st.markdown</a:t>
            </a:r>
            <a:r>
              <a:rPr lang="nl-B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nl-BE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"_</a:t>
            </a:r>
            <a:r>
              <a:rPr lang="nl-BE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Markdown</a:t>
            </a:r>
            <a:r>
              <a:rPr lang="nl-BE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_ is </a:t>
            </a:r>
            <a:r>
              <a:rPr lang="nl-BE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also</a:t>
            </a:r>
            <a:r>
              <a:rPr lang="nl-BE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nl-BE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possible</a:t>
            </a:r>
            <a:r>
              <a:rPr lang="nl-BE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nl-B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800"/>
              </a:lnSpc>
            </a:pPr>
            <a:r>
              <a:rPr lang="nl-BE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st.code</a:t>
            </a:r>
            <a:r>
              <a:rPr lang="nl-B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nl-BE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nl-BE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nl-BE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i in range(8): </a:t>
            </a:r>
            <a:r>
              <a:rPr lang="nl-BE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dosomething</a:t>
            </a:r>
            <a:r>
              <a:rPr lang="nl-BE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nl-B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800"/>
              </a:lnSpc>
            </a:pPr>
            <a:r>
              <a:rPr lang="nl-B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image = </a:t>
            </a:r>
            <a:r>
              <a:rPr lang="nl-BE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st.camera_input</a:t>
            </a:r>
            <a:r>
              <a:rPr lang="nl-B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nl-BE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"Take a picture"</a:t>
            </a:r>
            <a:r>
              <a:rPr lang="nl-B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800"/>
              </a:lnSpc>
            </a:pPr>
            <a:endParaRPr lang="nl-BE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800"/>
              </a:lnSpc>
            </a:pPr>
            <a:r>
              <a:rPr lang="nl-BE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nl-B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image:</a:t>
            </a:r>
          </a:p>
          <a:p>
            <a:pPr>
              <a:lnSpc>
                <a:spcPts val="1800"/>
              </a:lnSpc>
            </a:pPr>
            <a:r>
              <a:rPr lang="nl-B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nl-BE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st.image</a:t>
            </a:r>
            <a:r>
              <a:rPr lang="nl-B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(image, </a:t>
            </a:r>
            <a:r>
              <a:rPr lang="nl-BE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caption</a:t>
            </a:r>
            <a:r>
              <a:rPr lang="nl-B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nl-BE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"Gemaakte foto"</a:t>
            </a:r>
            <a:r>
              <a:rPr lang="nl-B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nl-BE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use_column_width</a:t>
            </a:r>
            <a:r>
              <a:rPr lang="nl-B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nl-BE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nl-BE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1BED02-5B17-F240-BA3D-A18F101907BD}" type="slidenum">
              <a:rPr lang="en-BE" smtClean="0"/>
              <a:t>26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9699716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ts val="1425"/>
              </a:lnSpc>
              <a:buNone/>
            </a:pPr>
            <a:r>
              <a:rPr lang="en-GB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streamlit</a:t>
            </a:r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</a:t>
            </a:r>
            <a:endParaRPr lang="en-GB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GB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tensorflow</a:t>
            </a:r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tf</a:t>
            </a:r>
            <a:endParaRPr lang="en-GB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GB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numpy</a:t>
            </a:r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np</a:t>
            </a:r>
          </a:p>
          <a:p>
            <a:pPr>
              <a:lnSpc>
                <a:spcPts val="1425"/>
              </a:lnSpc>
              <a:buNone/>
            </a:pPr>
            <a:r>
              <a:rPr lang="en-GB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cv2</a:t>
            </a:r>
          </a:p>
          <a:p>
            <a:pPr>
              <a:lnSpc>
                <a:spcPts val="1425"/>
              </a:lnSpc>
              <a:buNone/>
            </a:pPr>
            <a:r>
              <a:rPr lang="en-GB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PIL </a:t>
            </a:r>
            <a:r>
              <a:rPr lang="en-GB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Image</a:t>
            </a:r>
          </a:p>
          <a:p>
            <a:pPr>
              <a:lnSpc>
                <a:spcPts val="1425"/>
              </a:lnSpc>
              <a:buNone/>
            </a:pPr>
            <a:endParaRPr lang="en-GB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GB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Laad het model </a:t>
            </a:r>
            <a:r>
              <a:rPr lang="en-GB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en</a:t>
            </a:r>
            <a:r>
              <a:rPr lang="en-GB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de labels</a:t>
            </a:r>
            <a:endParaRPr lang="en-GB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@st.cache_resource</a:t>
            </a:r>
          </a:p>
          <a:p>
            <a:pPr>
              <a:lnSpc>
                <a:spcPts val="1425"/>
              </a:lnSpc>
              <a:buNone/>
            </a:pPr>
            <a:r>
              <a:rPr lang="en-GB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load_model</a:t>
            </a:r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():</a:t>
            </a:r>
          </a:p>
          <a:p>
            <a:pPr>
              <a:lnSpc>
                <a:spcPts val="1425"/>
              </a:lnSpc>
              <a:buNone/>
            </a:pPr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model = </a:t>
            </a:r>
            <a:r>
              <a:rPr lang="en-GB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tf.keras.models.load_model</a:t>
            </a:r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"keras_model.h5"</a:t>
            </a:r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  <a:buNone/>
            </a:pPr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GB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model</a:t>
            </a:r>
          </a:p>
          <a:p>
            <a:pPr>
              <a:lnSpc>
                <a:spcPts val="1425"/>
              </a:lnSpc>
              <a:buNone/>
            </a:pPr>
            <a:endParaRPr lang="en-GB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@st.cache_resource</a:t>
            </a:r>
          </a:p>
          <a:p>
            <a:pPr>
              <a:lnSpc>
                <a:spcPts val="1425"/>
              </a:lnSpc>
              <a:buNone/>
            </a:pPr>
            <a:r>
              <a:rPr lang="en-GB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load_labels</a:t>
            </a:r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():</a:t>
            </a:r>
          </a:p>
          <a:p>
            <a:pPr>
              <a:lnSpc>
                <a:spcPts val="1425"/>
              </a:lnSpc>
              <a:buNone/>
            </a:pPr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GB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with</a:t>
            </a:r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open(</a:t>
            </a:r>
            <a:r>
              <a:rPr lang="en-GB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"labels.txt"</a:t>
            </a:r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"r"</a:t>
            </a:r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GB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f:</a:t>
            </a:r>
          </a:p>
          <a:p>
            <a:pPr>
              <a:lnSpc>
                <a:spcPts val="1425"/>
              </a:lnSpc>
              <a:buNone/>
            </a:pPr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labels = [</a:t>
            </a:r>
            <a:r>
              <a:rPr lang="en-GB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line.strip</a:t>
            </a:r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GB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line </a:t>
            </a:r>
            <a:r>
              <a:rPr lang="en-GB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f.readlines</a:t>
            </a:r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()]</a:t>
            </a:r>
          </a:p>
          <a:p>
            <a:pPr>
              <a:lnSpc>
                <a:spcPts val="1425"/>
              </a:lnSpc>
              <a:buNone/>
            </a:pPr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GB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labels</a:t>
            </a:r>
          </a:p>
          <a:p>
            <a:pPr>
              <a:lnSpc>
                <a:spcPts val="1425"/>
              </a:lnSpc>
              <a:buNone/>
            </a:pPr>
            <a:endParaRPr lang="en-GB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model = </a:t>
            </a:r>
            <a:r>
              <a:rPr lang="en-GB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load_model</a:t>
            </a:r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pPr>
              <a:lnSpc>
                <a:spcPts val="1425"/>
              </a:lnSpc>
              <a:buNone/>
            </a:pPr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labels = </a:t>
            </a:r>
            <a:r>
              <a:rPr lang="en-GB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load_labels</a:t>
            </a:r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pPr>
              <a:lnSpc>
                <a:spcPts val="1425"/>
              </a:lnSpc>
              <a:buNone/>
            </a:pPr>
            <a:endParaRPr lang="en-GB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GB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st.title</a:t>
            </a:r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"Webcam Image Classifier"</a:t>
            </a:r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  <a:buNone/>
            </a:pPr>
            <a:endParaRPr lang="en-GB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GB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Webcam input</a:t>
            </a:r>
            <a:endParaRPr lang="en-GB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GB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img_file_buffer</a:t>
            </a:r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GB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st.camera_input</a:t>
            </a:r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"Neem </a:t>
            </a:r>
            <a:r>
              <a:rPr lang="en-GB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een</a:t>
            </a:r>
            <a:r>
              <a:rPr lang="en-GB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foto</a:t>
            </a:r>
            <a:r>
              <a:rPr lang="en-GB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  <a:buNone/>
            </a:pPr>
            <a:endParaRPr lang="en-GB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GB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img_file_buffer</a:t>
            </a:r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is</a:t>
            </a:r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not</a:t>
            </a:r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pPr>
              <a:lnSpc>
                <a:spcPts val="1425"/>
              </a:lnSpc>
              <a:buNone/>
            </a:pPr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GB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en-GB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Converteer</a:t>
            </a:r>
            <a:r>
              <a:rPr lang="en-GB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naar</a:t>
            </a:r>
            <a:r>
              <a:rPr lang="en-GB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OpenCV format</a:t>
            </a:r>
            <a:endParaRPr lang="en-GB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image = </a:t>
            </a:r>
            <a:r>
              <a:rPr lang="en-GB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Image.open</a:t>
            </a:r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img_file_buffer</a:t>
            </a:r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  <a:buNone/>
            </a:pPr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image = </a:t>
            </a:r>
            <a:r>
              <a:rPr lang="en-GB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np.array</a:t>
            </a:r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(image)</a:t>
            </a:r>
          </a:p>
          <a:p>
            <a:pPr>
              <a:lnSpc>
                <a:spcPts val="1425"/>
              </a:lnSpc>
              <a:buNone/>
            </a:pPr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image = cv2.resize(image, (</a:t>
            </a:r>
            <a:r>
              <a:rPr lang="en-GB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224</a:t>
            </a:r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224</a:t>
            </a:r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  </a:t>
            </a:r>
            <a:r>
              <a:rPr lang="en-GB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Zorg </a:t>
            </a:r>
            <a:r>
              <a:rPr lang="en-GB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ervoor</a:t>
            </a:r>
            <a:r>
              <a:rPr lang="en-GB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dat</a:t>
            </a:r>
            <a:r>
              <a:rPr lang="en-GB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de </a:t>
            </a:r>
            <a:r>
              <a:rPr lang="en-GB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resolutie</a:t>
            </a:r>
            <a:r>
              <a:rPr lang="en-GB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klopt</a:t>
            </a:r>
            <a:r>
              <a:rPr lang="en-GB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met het model</a:t>
            </a:r>
            <a:endParaRPr lang="en-GB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image = image / </a:t>
            </a:r>
            <a:r>
              <a:rPr lang="en-GB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255.0</a:t>
            </a:r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GB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en-GB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Normalisatie</a:t>
            </a:r>
            <a:endParaRPr lang="en-GB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image = </a:t>
            </a:r>
            <a:r>
              <a:rPr lang="en-GB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np.expand_dims</a:t>
            </a:r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(image, axis=</a:t>
            </a:r>
            <a:r>
              <a:rPr lang="en-GB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  <a:buNone/>
            </a:pPr>
            <a:endParaRPr lang="en-GB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GB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</a:t>
            </a:r>
            <a:r>
              <a:rPr lang="en-GB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Voorspel</a:t>
            </a:r>
            <a:r>
              <a:rPr lang="en-GB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klasse</a:t>
            </a:r>
            <a:endParaRPr lang="en-GB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predictions = </a:t>
            </a:r>
            <a:r>
              <a:rPr lang="en-GB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model.predict</a:t>
            </a:r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(image)</a:t>
            </a:r>
          </a:p>
          <a:p>
            <a:pPr>
              <a:lnSpc>
                <a:spcPts val="1425"/>
              </a:lnSpc>
              <a:buNone/>
            </a:pPr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GB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class_index</a:t>
            </a:r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GB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np.argmax</a:t>
            </a:r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(predictions)</a:t>
            </a:r>
          </a:p>
          <a:p>
            <a:pPr>
              <a:lnSpc>
                <a:spcPts val="1425"/>
              </a:lnSpc>
              <a:buNone/>
            </a:pPr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GB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class_label</a:t>
            </a:r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labels[</a:t>
            </a:r>
            <a:r>
              <a:rPr lang="en-GB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class_index</a:t>
            </a:r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pPr>
              <a:lnSpc>
                <a:spcPts val="1425"/>
              </a:lnSpc>
              <a:buNone/>
            </a:pPr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confidence = predictions[</a:t>
            </a:r>
            <a:r>
              <a:rPr lang="en-GB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GB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class_index</a:t>
            </a:r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pPr>
              <a:lnSpc>
                <a:spcPts val="1425"/>
              </a:lnSpc>
              <a:buNone/>
            </a:pPr>
            <a:endParaRPr lang="en-GB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GB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st.image</a:t>
            </a:r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img_file_buffer</a:t>
            </a:r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caption=</a:t>
            </a:r>
            <a:r>
              <a:rPr lang="en-GB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Geselecteerde</a:t>
            </a:r>
            <a:r>
              <a:rPr lang="en-GB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afbeelding</a:t>
            </a:r>
            <a:r>
              <a:rPr lang="en-GB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use_column_width</a:t>
            </a:r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425"/>
              </a:lnSpc>
              <a:buNone/>
            </a:pPr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GB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st.write</a:t>
            </a:r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GB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"**</a:t>
            </a:r>
            <a:r>
              <a:rPr lang="en-GB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Voorspelde</a:t>
            </a:r>
            <a:r>
              <a:rPr lang="en-GB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klasse</a:t>
            </a:r>
            <a:r>
              <a:rPr lang="en-GB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:** </a:t>
            </a:r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GB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class_label</a:t>
            </a:r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GB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{confidence</a:t>
            </a:r>
            <a:r>
              <a:rPr lang="en-GB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:.2f</a:t>
            </a:r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GB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)"</a:t>
            </a:r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1BED02-5B17-F240-BA3D-A18F101907BD}" type="slidenum">
              <a:rPr lang="en-BE" smtClean="0"/>
              <a:t>31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0044780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33.svg"/><Relationship Id="rId7" Type="http://schemas.openxmlformats.org/officeDocument/2006/relationships/image" Target="../media/image15.sv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4.png"/><Relationship Id="rId5" Type="http://schemas.openxmlformats.org/officeDocument/2006/relationships/image" Target="../media/image35.svg"/><Relationship Id="rId4" Type="http://schemas.openxmlformats.org/officeDocument/2006/relationships/image" Target="../media/image34.png"/><Relationship Id="rId9" Type="http://schemas.openxmlformats.org/officeDocument/2006/relationships/image" Target="../media/image7.sv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svg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40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4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svg"/><Relationship Id="rId4" Type="http://schemas.openxmlformats.org/officeDocument/2006/relationships/image" Target="../media/image3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Relationship Id="rId9" Type="http://schemas.openxmlformats.org/officeDocument/2006/relationships/image" Target="../media/image7.sv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45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47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svg"/><Relationship Id="rId2" Type="http://schemas.openxmlformats.org/officeDocument/2006/relationships/image" Target="../media/image4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svg"/><Relationship Id="rId4" Type="http://schemas.openxmlformats.org/officeDocument/2006/relationships/image" Target="../media/image3.png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svg"/><Relationship Id="rId2" Type="http://schemas.openxmlformats.org/officeDocument/2006/relationships/image" Target="../media/image52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55.svg"/><Relationship Id="rId4" Type="http://schemas.openxmlformats.org/officeDocument/2006/relationships/image" Target="../media/image54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svg"/><Relationship Id="rId2" Type="http://schemas.openxmlformats.org/officeDocument/2006/relationships/image" Target="../media/image56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55.svg"/><Relationship Id="rId4" Type="http://schemas.openxmlformats.org/officeDocument/2006/relationships/image" Target="../media/image54.png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svg"/><Relationship Id="rId2" Type="http://schemas.openxmlformats.org/officeDocument/2006/relationships/image" Target="../media/image58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55.svg"/><Relationship Id="rId4" Type="http://schemas.openxmlformats.org/officeDocument/2006/relationships/image" Target="../media/image54.png"/></Relationships>
</file>

<file path=ppt/slideLayouts/_rels/slideLayout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61.svg"/><Relationship Id="rId7" Type="http://schemas.openxmlformats.org/officeDocument/2006/relationships/image" Target="../media/image65.svg"/><Relationship Id="rId2" Type="http://schemas.openxmlformats.org/officeDocument/2006/relationships/image" Target="../media/image6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64.png"/><Relationship Id="rId5" Type="http://schemas.openxmlformats.org/officeDocument/2006/relationships/image" Target="../media/image63.svg"/><Relationship Id="rId4" Type="http://schemas.openxmlformats.org/officeDocument/2006/relationships/image" Target="../media/image62.png"/><Relationship Id="rId9" Type="http://schemas.openxmlformats.org/officeDocument/2006/relationships/image" Target="../media/image55.svg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svg"/><Relationship Id="rId2" Type="http://schemas.openxmlformats.org/officeDocument/2006/relationships/image" Target="../media/image66.pn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svg"/><Relationship Id="rId7" Type="http://schemas.openxmlformats.org/officeDocument/2006/relationships/image" Target="../media/image55.svg"/><Relationship Id="rId2" Type="http://schemas.openxmlformats.org/officeDocument/2006/relationships/image" Target="../media/image68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54.png"/><Relationship Id="rId5" Type="http://schemas.openxmlformats.org/officeDocument/2006/relationships/image" Target="../media/image71.svg"/><Relationship Id="rId4" Type="http://schemas.openxmlformats.org/officeDocument/2006/relationships/image" Target="../media/image70.png"/></Relationships>
</file>

<file path=ppt/slideLayouts/_rels/slideLayout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73.svg"/><Relationship Id="rId7" Type="http://schemas.openxmlformats.org/officeDocument/2006/relationships/image" Target="../media/image75.svg"/><Relationship Id="rId2" Type="http://schemas.openxmlformats.org/officeDocument/2006/relationships/image" Target="../media/image72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64.png"/><Relationship Id="rId5" Type="http://schemas.openxmlformats.org/officeDocument/2006/relationships/image" Target="../media/image74.svg"/><Relationship Id="rId4" Type="http://schemas.openxmlformats.org/officeDocument/2006/relationships/image" Target="../media/image62.png"/><Relationship Id="rId9" Type="http://schemas.openxmlformats.org/officeDocument/2006/relationships/image" Target="../media/image55.svg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svg"/><Relationship Id="rId2" Type="http://schemas.openxmlformats.org/officeDocument/2006/relationships/image" Target="../media/image76.pn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svg"/><Relationship Id="rId2" Type="http://schemas.openxmlformats.org/officeDocument/2006/relationships/image" Target="../media/image78.pn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svg"/><Relationship Id="rId2" Type="http://schemas.openxmlformats.org/officeDocument/2006/relationships/image" Target="../media/image80.pn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svg"/><Relationship Id="rId2" Type="http://schemas.openxmlformats.org/officeDocument/2006/relationships/image" Target="../media/image82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svg"/><Relationship Id="rId2" Type="http://schemas.openxmlformats.org/officeDocument/2006/relationships/image" Target="../media/image84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55.svg"/><Relationship Id="rId4" Type="http://schemas.openxmlformats.org/officeDocument/2006/relationships/image" Target="../media/image54.png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svg"/><Relationship Id="rId2" Type="http://schemas.openxmlformats.org/officeDocument/2006/relationships/image" Target="../media/image86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7.svg"/><Relationship Id="rId4" Type="http://schemas.openxmlformats.org/officeDocument/2006/relationships/image" Target="../media/image3.png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svg"/><Relationship Id="rId2" Type="http://schemas.openxmlformats.org/officeDocument/2006/relationships/image" Target="../media/image88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7.svg"/><Relationship Id="rId4" Type="http://schemas.openxmlformats.org/officeDocument/2006/relationships/image" Target="../media/image3.png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svg"/><Relationship Id="rId2" Type="http://schemas.openxmlformats.org/officeDocument/2006/relationships/image" Target="../media/image90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7.svg"/><Relationship Id="rId4" Type="http://schemas.openxmlformats.org/officeDocument/2006/relationships/image" Target="../media/image3.png"/></Relationships>
</file>

<file path=ppt/slideLayouts/_rels/slideLayout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93.svg"/><Relationship Id="rId7" Type="http://schemas.openxmlformats.org/officeDocument/2006/relationships/image" Target="../media/image97.svg"/><Relationship Id="rId2" Type="http://schemas.openxmlformats.org/officeDocument/2006/relationships/image" Target="../media/image92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96.png"/><Relationship Id="rId5" Type="http://schemas.openxmlformats.org/officeDocument/2006/relationships/image" Target="../media/image95.svg"/><Relationship Id="rId4" Type="http://schemas.openxmlformats.org/officeDocument/2006/relationships/image" Target="../media/image94.png"/><Relationship Id="rId9" Type="http://schemas.openxmlformats.org/officeDocument/2006/relationships/image" Target="../media/image7.svg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svg"/><Relationship Id="rId2" Type="http://schemas.openxmlformats.org/officeDocument/2006/relationships/image" Target="../media/image98.png"/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svg"/><Relationship Id="rId7" Type="http://schemas.openxmlformats.org/officeDocument/2006/relationships/image" Target="../media/image7.svg"/><Relationship Id="rId2" Type="http://schemas.openxmlformats.org/officeDocument/2006/relationships/image" Target="../media/image100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3.png"/><Relationship Id="rId5" Type="http://schemas.openxmlformats.org/officeDocument/2006/relationships/image" Target="../media/image103.svg"/><Relationship Id="rId4" Type="http://schemas.openxmlformats.org/officeDocument/2006/relationships/image" Target="../media/image102.png"/></Relationships>
</file>

<file path=ppt/slideLayouts/_rels/slideLayout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05.svg"/><Relationship Id="rId7" Type="http://schemas.openxmlformats.org/officeDocument/2006/relationships/image" Target="../media/image109.svg"/><Relationship Id="rId2" Type="http://schemas.openxmlformats.org/officeDocument/2006/relationships/image" Target="../media/image104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08.png"/><Relationship Id="rId5" Type="http://schemas.openxmlformats.org/officeDocument/2006/relationships/image" Target="../media/image107.svg"/><Relationship Id="rId4" Type="http://schemas.openxmlformats.org/officeDocument/2006/relationships/image" Target="../media/image106.png"/><Relationship Id="rId9" Type="http://schemas.openxmlformats.org/officeDocument/2006/relationships/image" Target="../media/image7.svg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svg"/><Relationship Id="rId2" Type="http://schemas.openxmlformats.org/officeDocument/2006/relationships/image" Target="../media/image90.png"/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svg"/><Relationship Id="rId2" Type="http://schemas.openxmlformats.org/officeDocument/2006/relationships/image" Target="../media/image111.png"/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svg"/><Relationship Id="rId2" Type="http://schemas.openxmlformats.org/officeDocument/2006/relationships/image" Target="../media/image113.png"/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svg"/><Relationship Id="rId2" Type="http://schemas.openxmlformats.org/officeDocument/2006/relationships/image" Target="../media/image115.png"/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svg"/><Relationship Id="rId2" Type="http://schemas.openxmlformats.org/officeDocument/2006/relationships/image" Target="../media/image117.png"/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svg"/><Relationship Id="rId2" Type="http://schemas.openxmlformats.org/officeDocument/2006/relationships/image" Target="../media/image94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7.svg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7" Type="http://schemas.openxmlformats.org/officeDocument/2006/relationships/image" Target="../media/image27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6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7" Type="http://schemas.openxmlformats.org/officeDocument/2006/relationships/image" Target="../media/image7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B294B1EA-C359-E80E-E512-45251D3176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38000" y="0"/>
            <a:ext cx="9054000" cy="6349229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56828E65-EF47-9D79-C8FF-4DCA2323B57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93AEB6-A383-92D6-01E5-872534A72A03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4545578F-E8B9-4428-A3EB-17E845766FCC}" type="datetime4">
              <a:rPr lang="nl-NL" smtClean="0"/>
              <a:t>17 maart 2025</a:t>
            </a:fld>
            <a:endParaRPr lang="en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35C565-F191-4A65-6899-91BC417C5FA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CD1A3F-7B5E-E44D-1F76-D31283A60F6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‹#›</a:t>
            </a:fld>
            <a:endParaRPr lang="en-BE"/>
          </a:p>
        </p:txBody>
      </p:sp>
      <p:sp>
        <p:nvSpPr>
          <p:cNvPr id="8" name="Title 8">
            <a:extLst>
              <a:ext uri="{FF2B5EF4-FFF2-40B4-BE49-F238E27FC236}">
                <a16:creationId xmlns:a16="http://schemas.microsoft.com/office/drawing/2014/main" id="{46B43D23-71AD-EACB-C04F-39C550A0C9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2457450"/>
            <a:ext cx="11160123" cy="1588127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5400" b="0">
                <a:solidFill>
                  <a:schemeClr val="bg2"/>
                </a:solidFill>
              </a:defRPr>
            </a:lvl1pPr>
          </a:lstStyle>
          <a:p>
            <a:r>
              <a:rPr lang="en-GB"/>
              <a:t>Korte of </a:t>
            </a:r>
            <a:r>
              <a:rPr lang="en-GB" err="1"/>
              <a:t>lange</a:t>
            </a:r>
            <a:r>
              <a:rPr lang="en-GB"/>
              <a:t> </a:t>
            </a:r>
            <a:r>
              <a:rPr lang="en-GB" err="1"/>
              <a:t>titel</a:t>
            </a:r>
            <a:endParaRPr lang="en-BE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745D4F25-4C23-E0DA-5C7A-D665FC99193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5938" y="4045577"/>
            <a:ext cx="11160123" cy="586108"/>
          </a:xfrm>
          <a:prstGeom prst="rect">
            <a:avLst/>
          </a:prstGeom>
        </p:spPr>
        <p:txBody>
          <a:bodyPr wrap="square" lIns="0" tIns="108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err="1"/>
              <a:t>Ondertitel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26218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ofdstuk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0C7DC0E9-206B-3EC5-5A9A-91594C0EE8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0447"/>
          <a:stretch/>
        </p:blipFill>
        <p:spPr>
          <a:xfrm rot="10800000">
            <a:off x="6675543" y="5426034"/>
            <a:ext cx="4761335" cy="1431966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0E0157AD-A891-A1AC-9563-C7000319F27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V="1">
            <a:off x="6421892" y="1787400"/>
            <a:ext cx="5204805" cy="32832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53BC9DF6-267F-1569-9F12-E1CB06A9EEF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r="23396"/>
          <a:stretch/>
        </p:blipFill>
        <p:spPr>
          <a:xfrm rot="16200000">
            <a:off x="8317808" y="-1734057"/>
            <a:ext cx="1427412" cy="4895522"/>
          </a:xfrm>
          <a:prstGeom prst="rect">
            <a:avLst/>
          </a:prstGeom>
        </p:spPr>
      </p:pic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89DD749A-EF56-0681-080F-05B6E605702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421892" y="1787389"/>
            <a:ext cx="5219245" cy="3283200"/>
          </a:xfrm>
          <a:custGeom>
            <a:avLst/>
            <a:gdLst>
              <a:gd name="connsiteX0" fmla="*/ 104944 w 6019800"/>
              <a:gd name="connsiteY0" fmla="*/ 0 h 3786819"/>
              <a:gd name="connsiteX1" fmla="*/ 5914856 w 6019800"/>
              <a:gd name="connsiteY1" fmla="*/ 0 h 3786819"/>
              <a:gd name="connsiteX2" fmla="*/ 5958650 w 6019800"/>
              <a:gd name="connsiteY2" fmla="*/ 170319 h 3786819"/>
              <a:gd name="connsiteX3" fmla="*/ 6019800 w 6019800"/>
              <a:gd name="connsiteY3" fmla="*/ 776919 h 3786819"/>
              <a:gd name="connsiteX4" fmla="*/ 3009900 w 6019800"/>
              <a:gd name="connsiteY4" fmla="*/ 3786819 h 3786819"/>
              <a:gd name="connsiteX5" fmla="*/ 0 w 6019800"/>
              <a:gd name="connsiteY5" fmla="*/ 776919 h 3786819"/>
              <a:gd name="connsiteX6" fmla="*/ 61151 w 6019800"/>
              <a:gd name="connsiteY6" fmla="*/ 170319 h 3786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19800" h="3786819">
                <a:moveTo>
                  <a:pt x="104944" y="0"/>
                </a:moveTo>
                <a:lnTo>
                  <a:pt x="5914856" y="0"/>
                </a:lnTo>
                <a:lnTo>
                  <a:pt x="5958650" y="170319"/>
                </a:lnTo>
                <a:cubicBezTo>
                  <a:pt x="5998744" y="366256"/>
                  <a:pt x="6019800" y="569129"/>
                  <a:pt x="6019800" y="776919"/>
                </a:cubicBezTo>
                <a:cubicBezTo>
                  <a:pt x="6019800" y="2439241"/>
                  <a:pt x="4672222" y="3786819"/>
                  <a:pt x="3009900" y="3786819"/>
                </a:cubicBezTo>
                <a:cubicBezTo>
                  <a:pt x="1347578" y="3786819"/>
                  <a:pt x="0" y="2439241"/>
                  <a:pt x="0" y="776919"/>
                </a:cubicBezTo>
                <a:cubicBezTo>
                  <a:pt x="0" y="569129"/>
                  <a:pt x="21056" y="366256"/>
                  <a:pt x="61151" y="170319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/>
              <a:t>Afbeelding (optioneel)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65B8ABBF-7F90-5487-BEAE-C2085A41546E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48501B4-8662-315C-12F6-DD444D0A3D12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BEEC7B82-A3C9-486A-9D03-32B24C95EFBA}" type="datetime4">
              <a:rPr lang="nl-NL" smtClean="0"/>
              <a:t>17 maart 2025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3437BB-3B68-3295-D2FC-3233649D951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FBCEF97D-428F-5DC6-799A-CDF44C71EB8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‹#›</a:t>
            </a:fld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5E89CA-1E5F-6B52-C912-30D9822E486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5935" y="2457450"/>
            <a:ext cx="5580065" cy="524553"/>
          </a:xfrm>
          <a:prstGeom prst="rect">
            <a:avLst/>
          </a:prstGeom>
        </p:spPr>
        <p:txBody>
          <a:bodyPr wrap="square" lIns="0" rIns="0" bIns="108000" anchor="b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b="1" i="1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err="1"/>
              <a:t>Hoofdstuk</a:t>
            </a:r>
            <a:r>
              <a:rPr lang="en-GB"/>
              <a:t> - </a:t>
            </a:r>
            <a:r>
              <a:rPr lang="en-GB" err="1"/>
              <a:t>Ondertitel</a:t>
            </a:r>
            <a:endParaRPr lang="en-BE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82E70A7-2C48-50B1-8E87-713A1B946F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5" y="2982003"/>
            <a:ext cx="5580065" cy="1588127"/>
          </a:xfrm>
          <a:prstGeom prst="rect">
            <a:avLst/>
          </a:prstGeom>
        </p:spPr>
        <p:txBody>
          <a:bodyPr lIns="0" rIns="0" anchor="t">
            <a:normAutofit/>
          </a:bodyPr>
          <a:lstStyle>
            <a:lvl1pPr>
              <a:defRPr sz="5400" b="0">
                <a:solidFill>
                  <a:schemeClr val="bg2"/>
                </a:solidFill>
              </a:defRPr>
            </a:lvl1pPr>
          </a:lstStyle>
          <a:p>
            <a:r>
              <a:rPr lang="en-GB" err="1"/>
              <a:t>Hoofdstuk</a:t>
            </a:r>
            <a:r>
              <a:rPr lang="en-GB"/>
              <a:t> - </a:t>
            </a:r>
            <a:r>
              <a:rPr lang="en-GB" err="1"/>
              <a:t>Titel</a:t>
            </a:r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505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4D73269-B985-8940-6471-60C19BED7F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/>
              <a:t>Korte of </a:t>
            </a:r>
            <a:r>
              <a:rPr lang="en-GB" err="1"/>
              <a:t>lange</a:t>
            </a:r>
            <a:r>
              <a:rPr lang="en-GB"/>
              <a:t> </a:t>
            </a:r>
            <a:r>
              <a:rPr lang="en-GB" err="1"/>
              <a:t>titel</a:t>
            </a:r>
            <a:endParaRPr lang="en-B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474CFE-E0F7-3140-4108-44D7495C6722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E2A7C2EC-DA28-4B34-9D56-EB52A1B57F3A}" type="datetime4">
              <a:rPr lang="nl-NL" smtClean="0"/>
              <a:t>17 maart 2025</a:t>
            </a:fld>
            <a:endParaRPr lang="en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498DE0-78F2-FC62-93AF-60F7A96796C0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FB9ABD-C563-61B1-6D71-EAABD486CCDC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‹#›</a:t>
            </a:fld>
            <a:endParaRPr lang="en-BE"/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5DE3520F-B464-0DD1-1FF4-A471D8364B5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36" y="1628775"/>
            <a:ext cx="11160127" cy="4716463"/>
          </a:xfrm>
        </p:spPr>
        <p:txBody>
          <a:bodyPr/>
          <a:lstStyle/>
          <a:p>
            <a:pPr lvl="0"/>
            <a:r>
              <a:rPr lang="nl-BE"/>
              <a:t>Klik om tekst toe te voegen. </a:t>
            </a:r>
            <a:br>
              <a:rPr lang="nl-BE"/>
            </a:br>
            <a:r>
              <a:rPr lang="nl-BE"/>
              <a:t>Voor bullets, selecteer je je tekst + TAB-toets.</a:t>
            </a:r>
          </a:p>
          <a:p>
            <a:pPr lvl="1"/>
            <a:r>
              <a:rPr lang="nl-BE"/>
              <a:t>Bullets 1</a:t>
            </a:r>
          </a:p>
          <a:p>
            <a:pPr lvl="2"/>
            <a:r>
              <a:rPr lang="nl-BE"/>
              <a:t>Bullets 2</a:t>
            </a:r>
          </a:p>
          <a:p>
            <a:pPr lvl="3"/>
            <a:r>
              <a:rPr lang="nl-BE"/>
              <a:t>Bullets 3</a:t>
            </a:r>
          </a:p>
          <a:p>
            <a:pPr lvl="4"/>
            <a:r>
              <a:rPr lang="nl-BE"/>
              <a:t>Bullets 4</a:t>
            </a:r>
          </a:p>
          <a:p>
            <a:pPr lvl="5"/>
            <a:r>
              <a:rPr lang="nl-BE"/>
              <a:t>Bullets 5</a:t>
            </a:r>
          </a:p>
          <a:p>
            <a:pPr lvl="6"/>
            <a:r>
              <a:rPr lang="nl-BE"/>
              <a:t>Bullets 6</a:t>
            </a:r>
          </a:p>
          <a:p>
            <a:pPr lvl="7"/>
            <a:r>
              <a:rPr lang="nl-BE"/>
              <a:t>Bullets 7</a:t>
            </a:r>
          </a:p>
          <a:p>
            <a:pPr lvl="8"/>
            <a:r>
              <a:rPr lang="nl-BE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36205841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2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47BDC6-B3B3-7F4B-F721-D9F06CCC7B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/>
              <a:t>Korte of </a:t>
            </a:r>
            <a:r>
              <a:rPr lang="en-GB" err="1"/>
              <a:t>lange</a:t>
            </a:r>
            <a:r>
              <a:rPr lang="en-GB"/>
              <a:t> </a:t>
            </a:r>
            <a:r>
              <a:rPr lang="en-GB" err="1"/>
              <a:t>titel</a:t>
            </a:r>
            <a:endParaRPr lang="en-B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DEC0DA0-A551-D6B3-2BCE-99146FAE1BC7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F9463C02-B381-4A33-BF48-D822CBB53043}" type="datetime4">
              <a:rPr lang="nl-NL" smtClean="0"/>
              <a:t>17 maart 2025</a:t>
            </a:fld>
            <a:endParaRPr lang="en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4CA4E9-E664-2785-835C-512889A84F88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3CBE5E-9122-E02A-7CED-9015567A9752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‹#›</a:t>
            </a:fld>
            <a:endParaRPr lang="en-BE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9557DAA5-F5EB-EF95-7A4F-4EEE88EA78E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36" y="1628775"/>
            <a:ext cx="5322093" cy="4716463"/>
          </a:xfrm>
        </p:spPr>
        <p:txBody>
          <a:bodyPr/>
          <a:lstStyle/>
          <a:p>
            <a:pPr lvl="0"/>
            <a:r>
              <a:rPr lang="nl-BE"/>
              <a:t>Klik om tekst toe te voegen. </a:t>
            </a:r>
            <a:br>
              <a:rPr lang="nl-BE"/>
            </a:br>
            <a:r>
              <a:rPr lang="nl-BE"/>
              <a:t>Voor bullets, selecteer je je tekst + TAB-toets.</a:t>
            </a:r>
          </a:p>
          <a:p>
            <a:pPr lvl="1"/>
            <a:r>
              <a:rPr lang="nl-BE"/>
              <a:t>Bullets 1</a:t>
            </a:r>
          </a:p>
          <a:p>
            <a:pPr lvl="2"/>
            <a:r>
              <a:rPr lang="nl-BE"/>
              <a:t>Bullets 2</a:t>
            </a:r>
          </a:p>
          <a:p>
            <a:pPr lvl="3"/>
            <a:r>
              <a:rPr lang="nl-BE"/>
              <a:t>Bullets 3</a:t>
            </a:r>
          </a:p>
          <a:p>
            <a:pPr lvl="4"/>
            <a:r>
              <a:rPr lang="nl-BE"/>
              <a:t>Bullets 4</a:t>
            </a:r>
          </a:p>
          <a:p>
            <a:pPr lvl="5"/>
            <a:r>
              <a:rPr lang="nl-BE"/>
              <a:t>Bullets 5</a:t>
            </a:r>
          </a:p>
          <a:p>
            <a:pPr lvl="6"/>
            <a:r>
              <a:rPr lang="nl-BE"/>
              <a:t>Bullets 6</a:t>
            </a:r>
          </a:p>
          <a:p>
            <a:pPr lvl="7"/>
            <a:r>
              <a:rPr lang="nl-BE"/>
              <a:t>Bullets 7</a:t>
            </a:r>
          </a:p>
          <a:p>
            <a:pPr lvl="8"/>
            <a:r>
              <a:rPr lang="nl-BE"/>
              <a:t>Bullets 8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77DBA36-DDE5-92A6-3086-F6603E8376D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353971" y="1628775"/>
            <a:ext cx="5322093" cy="4716463"/>
          </a:xfrm>
        </p:spPr>
        <p:txBody>
          <a:bodyPr/>
          <a:lstStyle/>
          <a:p>
            <a:pPr lvl="0"/>
            <a:r>
              <a:rPr lang="nl-BE"/>
              <a:t>Klik om tekst toe te voegen. </a:t>
            </a:r>
            <a:br>
              <a:rPr lang="nl-BE"/>
            </a:br>
            <a:r>
              <a:rPr lang="nl-BE"/>
              <a:t>Voor bullets, selecteer je je tekst + TAB-toets.</a:t>
            </a:r>
          </a:p>
          <a:p>
            <a:pPr lvl="1"/>
            <a:r>
              <a:rPr lang="nl-BE"/>
              <a:t>Bullets 1</a:t>
            </a:r>
          </a:p>
          <a:p>
            <a:pPr lvl="2"/>
            <a:r>
              <a:rPr lang="nl-BE"/>
              <a:t>Bullets 2</a:t>
            </a:r>
          </a:p>
          <a:p>
            <a:pPr lvl="3"/>
            <a:r>
              <a:rPr lang="nl-BE"/>
              <a:t>Bullets 3</a:t>
            </a:r>
          </a:p>
          <a:p>
            <a:pPr lvl="4"/>
            <a:r>
              <a:rPr lang="nl-BE"/>
              <a:t>Bullets 4</a:t>
            </a:r>
          </a:p>
          <a:p>
            <a:pPr lvl="5"/>
            <a:r>
              <a:rPr lang="nl-BE"/>
              <a:t>Bullets 5</a:t>
            </a:r>
          </a:p>
          <a:p>
            <a:pPr lvl="6"/>
            <a:r>
              <a:rPr lang="nl-BE"/>
              <a:t>Bullets 6</a:t>
            </a:r>
          </a:p>
          <a:p>
            <a:pPr lvl="7"/>
            <a:r>
              <a:rPr lang="nl-BE"/>
              <a:t>Bullets 7</a:t>
            </a:r>
          </a:p>
          <a:p>
            <a:pPr lvl="8"/>
            <a:r>
              <a:rPr lang="nl-BE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30229720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itels + 2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9FBB3D9-5491-08FB-7248-0C56498D3F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304419"/>
            <a:ext cx="5322090" cy="1116012"/>
          </a:xfrm>
        </p:spPr>
        <p:txBody>
          <a:bodyPr lIns="90000"/>
          <a:lstStyle/>
          <a:p>
            <a:r>
              <a:rPr lang="en-GB"/>
              <a:t>Korte of </a:t>
            </a:r>
            <a:r>
              <a:rPr lang="en-GB" err="1"/>
              <a:t>lange</a:t>
            </a:r>
            <a:r>
              <a:rPr lang="en-GB"/>
              <a:t> </a:t>
            </a:r>
            <a:r>
              <a:rPr lang="en-GB" err="1"/>
              <a:t>titel</a:t>
            </a:r>
            <a:endParaRPr lang="en-BE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ADCD618-5862-1ACC-FB63-D9EAC21F85D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353973" y="304419"/>
            <a:ext cx="5322090" cy="1116013"/>
          </a:xfrm>
          <a:prstGeom prst="rect">
            <a:avLst/>
          </a:prstGeom>
        </p:spPr>
        <p:txBody>
          <a:bodyPr lIns="90000" tIns="46800" rIns="90000" bIns="46800" anchor="ctr">
            <a:noAutofit/>
          </a:bodyPr>
          <a:lstStyle>
            <a:lvl1pPr>
              <a:lnSpc>
                <a:spcPct val="85000"/>
              </a:lnSpc>
              <a:defRPr sz="4400" b="1" i="0">
                <a:solidFill>
                  <a:schemeClr val="bg2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/>
              <a:t>Korte of </a:t>
            </a:r>
            <a:r>
              <a:rPr lang="en-GB" err="1"/>
              <a:t>lange</a:t>
            </a:r>
            <a:r>
              <a:rPr lang="en-GB"/>
              <a:t> </a:t>
            </a:r>
            <a:r>
              <a:rPr lang="en-GB" err="1"/>
              <a:t>titel</a:t>
            </a:r>
            <a:endParaRPr lang="en-BE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F55D77F-BF38-F71B-C592-8AC4ECC4BA06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fld id="{E292309F-1164-4928-B9D2-C65A83A47E4D}" type="datetime4">
              <a:rPr lang="nl-NL" smtClean="0"/>
              <a:t>17 maart 2025</a:t>
            </a:fld>
            <a:endParaRPr lang="en-B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0B3CFAE-7ED8-6D96-89E0-496BA1768003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45FA79-34B6-D880-2E66-87A45ED101A0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‹#›</a:t>
            </a:fld>
            <a:endParaRPr lang="en-BE"/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E192B4F4-000C-5D76-23FB-846B97E2EF0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36" y="1628775"/>
            <a:ext cx="5322093" cy="4716463"/>
          </a:xfrm>
        </p:spPr>
        <p:txBody>
          <a:bodyPr/>
          <a:lstStyle/>
          <a:p>
            <a:pPr lvl="0"/>
            <a:r>
              <a:rPr lang="nl-BE"/>
              <a:t>Klik om tekst toe te voegen. </a:t>
            </a:r>
            <a:br>
              <a:rPr lang="nl-BE"/>
            </a:br>
            <a:r>
              <a:rPr lang="nl-BE"/>
              <a:t>Voor bullets, selecteer je je tekst + TAB-toets.</a:t>
            </a:r>
          </a:p>
          <a:p>
            <a:pPr lvl="1"/>
            <a:r>
              <a:rPr lang="nl-BE"/>
              <a:t>Bullets 1</a:t>
            </a:r>
          </a:p>
          <a:p>
            <a:pPr lvl="2"/>
            <a:r>
              <a:rPr lang="nl-BE"/>
              <a:t>Bullets 2</a:t>
            </a:r>
          </a:p>
          <a:p>
            <a:pPr lvl="3"/>
            <a:r>
              <a:rPr lang="nl-BE"/>
              <a:t>Bullets 3</a:t>
            </a:r>
          </a:p>
          <a:p>
            <a:pPr lvl="4"/>
            <a:r>
              <a:rPr lang="nl-BE"/>
              <a:t>Bullets 4</a:t>
            </a:r>
          </a:p>
          <a:p>
            <a:pPr lvl="5"/>
            <a:r>
              <a:rPr lang="nl-BE"/>
              <a:t>Bullets 5</a:t>
            </a:r>
          </a:p>
          <a:p>
            <a:pPr lvl="6"/>
            <a:r>
              <a:rPr lang="nl-BE"/>
              <a:t>Bullets 6</a:t>
            </a:r>
          </a:p>
          <a:p>
            <a:pPr lvl="7"/>
            <a:r>
              <a:rPr lang="nl-BE"/>
              <a:t>Bullets 7</a:t>
            </a:r>
          </a:p>
          <a:p>
            <a:pPr lvl="8"/>
            <a:r>
              <a:rPr lang="nl-BE"/>
              <a:t>Bullets 8</a:t>
            </a:r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1AA25077-A7CF-1DB7-8E91-80AF2D9A1E6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353971" y="1628775"/>
            <a:ext cx="5322093" cy="4716463"/>
          </a:xfrm>
        </p:spPr>
        <p:txBody>
          <a:bodyPr/>
          <a:lstStyle/>
          <a:p>
            <a:pPr lvl="0"/>
            <a:r>
              <a:rPr lang="nl-BE"/>
              <a:t>Klik om tekst toe te voegen. </a:t>
            </a:r>
            <a:br>
              <a:rPr lang="nl-BE"/>
            </a:br>
            <a:r>
              <a:rPr lang="nl-BE"/>
              <a:t>Voor bullets, selecteer je je tekst + TAB-toets.</a:t>
            </a:r>
          </a:p>
          <a:p>
            <a:pPr lvl="1"/>
            <a:r>
              <a:rPr lang="nl-BE"/>
              <a:t>Bullets 1</a:t>
            </a:r>
          </a:p>
          <a:p>
            <a:pPr lvl="2"/>
            <a:r>
              <a:rPr lang="nl-BE"/>
              <a:t>Bullets 2</a:t>
            </a:r>
          </a:p>
          <a:p>
            <a:pPr lvl="3"/>
            <a:r>
              <a:rPr lang="nl-BE"/>
              <a:t>Bullets 3</a:t>
            </a:r>
          </a:p>
          <a:p>
            <a:pPr lvl="4"/>
            <a:r>
              <a:rPr lang="nl-BE"/>
              <a:t>Bullets 4</a:t>
            </a:r>
          </a:p>
          <a:p>
            <a:pPr lvl="5"/>
            <a:r>
              <a:rPr lang="nl-BE"/>
              <a:t>Bullets 5</a:t>
            </a:r>
          </a:p>
          <a:p>
            <a:pPr lvl="6"/>
            <a:r>
              <a:rPr lang="nl-BE"/>
              <a:t>Bullets 6</a:t>
            </a:r>
          </a:p>
          <a:p>
            <a:pPr lvl="7"/>
            <a:r>
              <a:rPr lang="nl-BE"/>
              <a:t>Bullets 7</a:t>
            </a:r>
          </a:p>
          <a:p>
            <a:pPr lvl="8"/>
            <a:r>
              <a:rPr lang="nl-BE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10609322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inhoud + foto (links) /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B8CEA147-0025-0F98-97B2-E6125D9F80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80" t="961" r="334"/>
          <a:stretch>
            <a:fillRect/>
          </a:stretch>
        </p:blipFill>
        <p:spPr>
          <a:xfrm>
            <a:off x="1" y="0"/>
            <a:ext cx="12210011" cy="6858000"/>
          </a:xfrm>
          <a:custGeom>
            <a:avLst/>
            <a:gdLst>
              <a:gd name="connsiteX0" fmla="*/ 0 w 12210011"/>
              <a:gd name="connsiteY0" fmla="*/ 0 h 6858000"/>
              <a:gd name="connsiteX1" fmla="*/ 12210011 w 12210011"/>
              <a:gd name="connsiteY1" fmla="*/ 0 h 6858000"/>
              <a:gd name="connsiteX2" fmla="*/ 12210011 w 12210011"/>
              <a:gd name="connsiteY2" fmla="*/ 6858000 h 6858000"/>
              <a:gd name="connsiteX3" fmla="*/ 0 w 1221001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10011" h="6858000">
                <a:moveTo>
                  <a:pt x="0" y="0"/>
                </a:moveTo>
                <a:lnTo>
                  <a:pt x="12210011" y="0"/>
                </a:lnTo>
                <a:lnTo>
                  <a:pt x="12210011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8378D874-02C3-B921-813D-10D1F11F5A1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5838030" cy="685800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endParaRPr lang="en-B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98F8EF-B7DD-C982-17C6-4A394AF78F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304419"/>
            <a:ext cx="5580062" cy="1116012"/>
          </a:xfrm>
        </p:spPr>
        <p:txBody>
          <a:bodyPr/>
          <a:lstStyle/>
          <a:p>
            <a:r>
              <a:rPr lang="en-GB"/>
              <a:t>Korte of </a:t>
            </a:r>
            <a:r>
              <a:rPr lang="en-GB" err="1"/>
              <a:t>lange</a:t>
            </a:r>
            <a:r>
              <a:rPr lang="en-GB"/>
              <a:t> </a:t>
            </a:r>
            <a:r>
              <a:rPr lang="en-GB" err="1"/>
              <a:t>titel</a:t>
            </a:r>
            <a:endParaRPr lang="en-B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7328BC-5F7B-1D81-FED8-DD493F261AFE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4EF1A3EE-A4D6-48BA-A6E6-5262DC4D3E5A}" type="datetime4">
              <a:rPr lang="nl-NL" smtClean="0"/>
              <a:t>17 maart 2025</a:t>
            </a:fld>
            <a:endParaRPr lang="en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F3F675-2EE5-0F45-D48A-C822B2F890CC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6D7A2D-B3D3-EA04-B2B2-EE28076E5774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‹#›</a:t>
            </a:fld>
            <a:endParaRPr lang="en-BE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8E50CE9-799E-DC5E-2372-42532E9151F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096001" y="1628775"/>
            <a:ext cx="5580064" cy="4716463"/>
          </a:xfrm>
        </p:spPr>
        <p:txBody>
          <a:bodyPr/>
          <a:lstStyle/>
          <a:p>
            <a:pPr lvl="0"/>
            <a:r>
              <a:rPr lang="nl-BE"/>
              <a:t>Klik om tekst toe te voegen. </a:t>
            </a:r>
            <a:br>
              <a:rPr lang="nl-BE"/>
            </a:br>
            <a:r>
              <a:rPr lang="nl-BE"/>
              <a:t>Voor bullets, selecteer je je tekst + TAB-toets.</a:t>
            </a:r>
          </a:p>
          <a:p>
            <a:pPr lvl="1"/>
            <a:r>
              <a:rPr lang="nl-BE"/>
              <a:t>Bullets 1</a:t>
            </a:r>
          </a:p>
          <a:p>
            <a:pPr lvl="2"/>
            <a:r>
              <a:rPr lang="nl-BE"/>
              <a:t>Bullets 2</a:t>
            </a:r>
          </a:p>
          <a:p>
            <a:pPr lvl="3"/>
            <a:r>
              <a:rPr lang="nl-BE"/>
              <a:t>Bullets 3</a:t>
            </a:r>
          </a:p>
          <a:p>
            <a:pPr lvl="4"/>
            <a:r>
              <a:rPr lang="nl-BE"/>
              <a:t>Bullets 4</a:t>
            </a:r>
          </a:p>
          <a:p>
            <a:pPr lvl="5"/>
            <a:r>
              <a:rPr lang="nl-BE"/>
              <a:t>Bullets 5</a:t>
            </a:r>
          </a:p>
          <a:p>
            <a:pPr lvl="6"/>
            <a:r>
              <a:rPr lang="nl-BE"/>
              <a:t>Bullets 6</a:t>
            </a:r>
          </a:p>
          <a:p>
            <a:pPr lvl="7"/>
            <a:r>
              <a:rPr lang="nl-BE"/>
              <a:t>Bullets 7</a:t>
            </a:r>
          </a:p>
          <a:p>
            <a:pPr lvl="8"/>
            <a:r>
              <a:rPr lang="nl-BE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114261171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inhoud + foto (links) /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98F8EF-B7DD-C982-17C6-4A394AF78F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/>
              <a:t>Korte of </a:t>
            </a:r>
            <a:r>
              <a:rPr lang="en-GB" err="1"/>
              <a:t>lange</a:t>
            </a:r>
            <a:r>
              <a:rPr lang="en-GB"/>
              <a:t> </a:t>
            </a:r>
            <a:r>
              <a:rPr lang="en-GB" err="1"/>
              <a:t>titel</a:t>
            </a:r>
            <a:endParaRPr lang="en-BE"/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8378D874-02C3-B921-813D-10D1F11F5A1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15938" y="1628775"/>
            <a:ext cx="5322092" cy="4716464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endParaRPr lang="en-B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7328BC-5F7B-1D81-FED8-DD493F261AFE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4A238325-34C0-46E3-ADBD-3438DA50D197}" type="datetime4">
              <a:rPr lang="nl-NL" smtClean="0"/>
              <a:t>17 maart 2025</a:t>
            </a:fld>
            <a:endParaRPr lang="en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F3F675-2EE5-0F45-D48A-C822B2F890CC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6D7A2D-B3D3-EA04-B2B2-EE28076E5774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‹#›</a:t>
            </a:fld>
            <a:endParaRPr lang="en-BE"/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7582BC15-252B-9CF6-D98C-10F5575F8CB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353971" y="1628775"/>
            <a:ext cx="5322093" cy="4716463"/>
          </a:xfrm>
        </p:spPr>
        <p:txBody>
          <a:bodyPr lIns="0"/>
          <a:lstStyle/>
          <a:p>
            <a:pPr lvl="0"/>
            <a:r>
              <a:rPr lang="nl-BE"/>
              <a:t>Klik om tekst toe te voegen. </a:t>
            </a:r>
            <a:br>
              <a:rPr lang="nl-BE"/>
            </a:br>
            <a:r>
              <a:rPr lang="nl-BE"/>
              <a:t>Voor bullets, selecteer je je tekst + TAB-toets.</a:t>
            </a:r>
          </a:p>
          <a:p>
            <a:pPr lvl="1"/>
            <a:r>
              <a:rPr lang="nl-BE"/>
              <a:t>Bullets 1</a:t>
            </a:r>
          </a:p>
          <a:p>
            <a:pPr lvl="2"/>
            <a:r>
              <a:rPr lang="nl-BE"/>
              <a:t>Bullets 2</a:t>
            </a:r>
          </a:p>
          <a:p>
            <a:pPr lvl="3"/>
            <a:r>
              <a:rPr lang="nl-BE"/>
              <a:t>Bullets 3</a:t>
            </a:r>
          </a:p>
          <a:p>
            <a:pPr lvl="4"/>
            <a:r>
              <a:rPr lang="nl-BE"/>
              <a:t>Bullets 4</a:t>
            </a:r>
          </a:p>
          <a:p>
            <a:pPr lvl="5"/>
            <a:r>
              <a:rPr lang="nl-BE"/>
              <a:t>Bullets 5</a:t>
            </a:r>
          </a:p>
          <a:p>
            <a:pPr lvl="6"/>
            <a:r>
              <a:rPr lang="nl-BE"/>
              <a:t>Bullets 6</a:t>
            </a:r>
          </a:p>
          <a:p>
            <a:pPr lvl="7"/>
            <a:r>
              <a:rPr lang="nl-BE"/>
              <a:t>Bullets 7</a:t>
            </a:r>
          </a:p>
          <a:p>
            <a:pPr lvl="8"/>
            <a:r>
              <a:rPr lang="nl-BE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425874117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inhoud + foto (rechts) /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B8CEA147-0025-0F98-97B2-E6125D9F80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80" t="961" r="334"/>
          <a:stretch>
            <a:fillRect/>
          </a:stretch>
        </p:blipFill>
        <p:spPr>
          <a:xfrm>
            <a:off x="1" y="0"/>
            <a:ext cx="12210011" cy="6858000"/>
          </a:xfrm>
          <a:custGeom>
            <a:avLst/>
            <a:gdLst>
              <a:gd name="connsiteX0" fmla="*/ 0 w 12210011"/>
              <a:gd name="connsiteY0" fmla="*/ 0 h 6858000"/>
              <a:gd name="connsiteX1" fmla="*/ 12210011 w 12210011"/>
              <a:gd name="connsiteY1" fmla="*/ 0 h 6858000"/>
              <a:gd name="connsiteX2" fmla="*/ 12210011 w 12210011"/>
              <a:gd name="connsiteY2" fmla="*/ 6858000 h 6858000"/>
              <a:gd name="connsiteX3" fmla="*/ 0 w 1221001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10011" h="6858000">
                <a:moveTo>
                  <a:pt x="0" y="0"/>
                </a:moveTo>
                <a:lnTo>
                  <a:pt x="12210011" y="0"/>
                </a:lnTo>
                <a:lnTo>
                  <a:pt x="12210011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8378D874-02C3-B921-813D-10D1F11F5A1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53969" y="0"/>
            <a:ext cx="5838030" cy="685800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endParaRPr lang="en-B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7328BC-5F7B-1D81-FED8-DD493F261AFE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4871C809-5DBA-4053-9500-961AAE639259}" type="datetime4">
              <a:rPr lang="nl-NL" smtClean="0"/>
              <a:t>17 maart 2025</a:t>
            </a:fld>
            <a:endParaRPr lang="en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F3F675-2EE5-0F45-D48A-C822B2F890CC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6D7A2D-B3D3-EA04-B2B2-EE28076E5774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‹#›</a:t>
            </a:fld>
            <a:endParaRPr lang="en-BE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F06F01A4-C9D2-BE35-0426-9AB950A3501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36" y="1628775"/>
            <a:ext cx="5322093" cy="4716463"/>
          </a:xfrm>
        </p:spPr>
        <p:txBody>
          <a:bodyPr/>
          <a:lstStyle/>
          <a:p>
            <a:pPr lvl="0"/>
            <a:r>
              <a:rPr lang="nl-BE"/>
              <a:t>Klik om tekst toe te voegen. </a:t>
            </a:r>
            <a:br>
              <a:rPr lang="nl-BE"/>
            </a:br>
            <a:r>
              <a:rPr lang="nl-BE"/>
              <a:t>Voor bullets, selecteer je je tekst + TAB-toets.</a:t>
            </a:r>
          </a:p>
          <a:p>
            <a:pPr lvl="1"/>
            <a:r>
              <a:rPr lang="nl-BE"/>
              <a:t>Bullets 1</a:t>
            </a:r>
          </a:p>
          <a:p>
            <a:pPr lvl="2"/>
            <a:r>
              <a:rPr lang="nl-BE"/>
              <a:t>Bullets 2</a:t>
            </a:r>
          </a:p>
          <a:p>
            <a:pPr lvl="3"/>
            <a:r>
              <a:rPr lang="nl-BE"/>
              <a:t>Bullets 3</a:t>
            </a:r>
          </a:p>
          <a:p>
            <a:pPr lvl="4"/>
            <a:r>
              <a:rPr lang="nl-BE"/>
              <a:t>Bullets 4</a:t>
            </a:r>
          </a:p>
          <a:p>
            <a:pPr lvl="5"/>
            <a:r>
              <a:rPr lang="nl-BE"/>
              <a:t>Bullets 5</a:t>
            </a:r>
          </a:p>
          <a:p>
            <a:pPr lvl="6"/>
            <a:r>
              <a:rPr lang="nl-BE"/>
              <a:t>Bullets 6</a:t>
            </a:r>
          </a:p>
          <a:p>
            <a:pPr lvl="7"/>
            <a:r>
              <a:rPr lang="nl-BE"/>
              <a:t>Bullets 7</a:t>
            </a:r>
          </a:p>
          <a:p>
            <a:pPr lvl="8"/>
            <a:r>
              <a:rPr lang="nl-BE"/>
              <a:t>Bullets 8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22D81DE2-D391-8E7C-7E33-2BF8ADA6F1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7" y="304419"/>
            <a:ext cx="5580063" cy="1116012"/>
          </a:xfrm>
        </p:spPr>
        <p:txBody>
          <a:bodyPr/>
          <a:lstStyle/>
          <a:p>
            <a:r>
              <a:rPr lang="en-GB"/>
              <a:t>Korte of </a:t>
            </a:r>
            <a:r>
              <a:rPr lang="en-GB" err="1"/>
              <a:t>lange</a:t>
            </a:r>
            <a:r>
              <a:rPr lang="en-GB"/>
              <a:t> </a:t>
            </a:r>
            <a:r>
              <a:rPr lang="en-GB" err="1"/>
              <a:t>titel</a:t>
            </a:r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843266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inhoud + foto (rechts) /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506991EA-06EF-3B60-FD2C-7C0AC09B16C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53973" y="1628775"/>
            <a:ext cx="5322092" cy="4716464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endParaRPr lang="en-BE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3ED01CD-4DE7-B556-5103-FD866A30B8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/>
              <a:t>Korte of </a:t>
            </a:r>
            <a:r>
              <a:rPr lang="en-GB" err="1"/>
              <a:t>lange</a:t>
            </a:r>
            <a:r>
              <a:rPr lang="en-GB"/>
              <a:t> </a:t>
            </a:r>
            <a:r>
              <a:rPr lang="en-GB" err="1"/>
              <a:t>titel</a:t>
            </a:r>
            <a:endParaRPr lang="en-B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1915603-956E-DDD7-689A-D288A5269A8C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6261A91B-9F6C-4D70-880D-5FDBD5215EFC}" type="datetime4">
              <a:rPr lang="nl-NL" smtClean="0"/>
              <a:t>17 maart 2025</a:t>
            </a:fld>
            <a:endParaRPr lang="en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D7CAD8-B3AF-8B8A-DE4C-E234E149D8AA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139D71-6913-528F-3156-3E1F26F9EFBD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‹#›</a:t>
            </a:fld>
            <a:endParaRPr lang="en-BE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CF5A95B0-3690-6E2E-1250-2C7C9654CFB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36" y="1628775"/>
            <a:ext cx="5322093" cy="4716463"/>
          </a:xfrm>
        </p:spPr>
        <p:txBody>
          <a:bodyPr/>
          <a:lstStyle/>
          <a:p>
            <a:pPr lvl="0"/>
            <a:r>
              <a:rPr lang="nl-BE"/>
              <a:t>Klik om tekst toe te voegen. </a:t>
            </a:r>
            <a:br>
              <a:rPr lang="nl-BE"/>
            </a:br>
            <a:r>
              <a:rPr lang="nl-BE"/>
              <a:t>Voor bullets, selecteer je je tekst + TAB-toets.</a:t>
            </a:r>
          </a:p>
          <a:p>
            <a:pPr lvl="1"/>
            <a:r>
              <a:rPr lang="nl-BE"/>
              <a:t>Bullets 1</a:t>
            </a:r>
          </a:p>
          <a:p>
            <a:pPr lvl="2"/>
            <a:r>
              <a:rPr lang="nl-BE"/>
              <a:t>Bullets 2</a:t>
            </a:r>
          </a:p>
          <a:p>
            <a:pPr lvl="3"/>
            <a:r>
              <a:rPr lang="nl-BE"/>
              <a:t>Bullets 3</a:t>
            </a:r>
          </a:p>
          <a:p>
            <a:pPr lvl="4"/>
            <a:r>
              <a:rPr lang="nl-BE"/>
              <a:t>Bullets 4</a:t>
            </a:r>
          </a:p>
          <a:p>
            <a:pPr lvl="5"/>
            <a:r>
              <a:rPr lang="nl-BE"/>
              <a:t>Bullets 5</a:t>
            </a:r>
          </a:p>
          <a:p>
            <a:pPr lvl="6"/>
            <a:r>
              <a:rPr lang="nl-BE"/>
              <a:t>Bullets 6</a:t>
            </a:r>
          </a:p>
          <a:p>
            <a:pPr lvl="7"/>
            <a:r>
              <a:rPr lang="nl-BE"/>
              <a:t>Bullets 7</a:t>
            </a:r>
          </a:p>
          <a:p>
            <a:pPr lvl="8"/>
            <a:r>
              <a:rPr lang="nl-BE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109750745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inhoud + patroon/f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32ADBBFE-8B79-4B13-5185-1AA5D799BF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6200000">
            <a:off x="5760375" y="941218"/>
            <a:ext cx="7887684" cy="4975564"/>
          </a:xfrm>
          <a:custGeom>
            <a:avLst/>
            <a:gdLst>
              <a:gd name="connsiteX0" fmla="*/ 7887684 w 7887684"/>
              <a:gd name="connsiteY0" fmla="*/ 0 h 4975564"/>
              <a:gd name="connsiteX1" fmla="*/ 7887684 w 7887684"/>
              <a:gd name="connsiteY1" fmla="*/ 1171661 h 4975564"/>
              <a:gd name="connsiteX2" fmla="*/ 7372842 w 7887684"/>
              <a:gd name="connsiteY2" fmla="*/ 1171661 h 4975564"/>
              <a:gd name="connsiteX3" fmla="*/ 7372842 w 7887684"/>
              <a:gd name="connsiteY3" fmla="*/ 4975564 h 4975564"/>
              <a:gd name="connsiteX4" fmla="*/ 503731 w 7887684"/>
              <a:gd name="connsiteY4" fmla="*/ 4975564 h 4975564"/>
              <a:gd name="connsiteX5" fmla="*/ 503731 w 7887684"/>
              <a:gd name="connsiteY5" fmla="*/ 1171661 h 4975564"/>
              <a:gd name="connsiteX6" fmla="*/ 0 w 7887684"/>
              <a:gd name="connsiteY6" fmla="*/ 1171661 h 4975564"/>
              <a:gd name="connsiteX7" fmla="*/ 0 w 7887684"/>
              <a:gd name="connsiteY7" fmla="*/ 0 h 49755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87684" h="4975564">
                <a:moveTo>
                  <a:pt x="7887684" y="0"/>
                </a:moveTo>
                <a:lnTo>
                  <a:pt x="7887684" y="1171661"/>
                </a:lnTo>
                <a:lnTo>
                  <a:pt x="7372842" y="1171661"/>
                </a:lnTo>
                <a:lnTo>
                  <a:pt x="7372842" y="4975564"/>
                </a:lnTo>
                <a:lnTo>
                  <a:pt x="503731" y="4975564"/>
                </a:lnTo>
                <a:lnTo>
                  <a:pt x="503731" y="1171661"/>
                </a:lnTo>
                <a:lnTo>
                  <a:pt x="0" y="1171661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1096B116-79A6-E2F5-2F56-52A7018D66E5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7216875" y="1"/>
            <a:ext cx="4975124" cy="6857999"/>
          </a:xfrm>
          <a:custGeom>
            <a:avLst/>
            <a:gdLst>
              <a:gd name="connsiteX0" fmla="*/ 2006355 w 4975124"/>
              <a:gd name="connsiteY0" fmla="*/ 0 h 6857999"/>
              <a:gd name="connsiteX1" fmla="*/ 4975124 w 4975124"/>
              <a:gd name="connsiteY1" fmla="*/ 0 h 6857999"/>
              <a:gd name="connsiteX2" fmla="*/ 4975124 w 4975124"/>
              <a:gd name="connsiteY2" fmla="*/ 6857999 h 6857999"/>
              <a:gd name="connsiteX3" fmla="*/ 2006353 w 4975124"/>
              <a:gd name="connsiteY3" fmla="*/ 6857999 h 6857999"/>
              <a:gd name="connsiteX4" fmla="*/ 1735785 w 4975124"/>
              <a:gd name="connsiteY4" fmla="*/ 6693625 h 6857999"/>
              <a:gd name="connsiteX5" fmla="*/ 0 w 4975124"/>
              <a:gd name="connsiteY5" fmla="*/ 3429000 h 6857999"/>
              <a:gd name="connsiteX6" fmla="*/ 1735784 w 4975124"/>
              <a:gd name="connsiteY6" fmla="*/ 16437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75124" h="6857999">
                <a:moveTo>
                  <a:pt x="2006355" y="0"/>
                </a:moveTo>
                <a:lnTo>
                  <a:pt x="4975124" y="0"/>
                </a:lnTo>
                <a:lnTo>
                  <a:pt x="4975124" y="6857999"/>
                </a:lnTo>
                <a:lnTo>
                  <a:pt x="2006353" y="6857999"/>
                </a:lnTo>
                <a:lnTo>
                  <a:pt x="1735785" y="6693625"/>
                </a:lnTo>
                <a:cubicBezTo>
                  <a:pt x="688535" y="5986115"/>
                  <a:pt x="0" y="4787963"/>
                  <a:pt x="0" y="3429000"/>
                </a:cubicBezTo>
                <a:cubicBezTo>
                  <a:pt x="0" y="2070038"/>
                  <a:pt x="688535" y="871886"/>
                  <a:pt x="1735784" y="164376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/>
              <a:t>Afbeelding (optioneel)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8E8234-18F8-5877-DBC5-2171158182ED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E7FC92B3-4C92-42C0-836B-93612E9FBE57}" type="datetime4">
              <a:rPr lang="nl-NL" smtClean="0"/>
              <a:t>17 maart 2025</a:t>
            </a:fld>
            <a:endParaRPr lang="en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9214A3-87A6-16AE-F2D6-2E3CA47ABEF5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DAB234-D151-DAD3-69B7-1AE5212BC247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‹#›</a:t>
            </a:fld>
            <a:endParaRPr lang="en-BE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F08B6FD-E919-85C8-947E-D1B395FAEF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7" y="304419"/>
            <a:ext cx="11160128" cy="1116012"/>
          </a:xfrm>
        </p:spPr>
        <p:txBody>
          <a:bodyPr/>
          <a:lstStyle/>
          <a:p>
            <a:r>
              <a:rPr lang="en-GB"/>
              <a:t>Korte of </a:t>
            </a:r>
            <a:r>
              <a:rPr lang="en-GB" err="1"/>
              <a:t>lange</a:t>
            </a:r>
            <a:r>
              <a:rPr lang="en-GB"/>
              <a:t> </a:t>
            </a:r>
            <a:r>
              <a:rPr lang="en-GB" err="1"/>
              <a:t>titel</a:t>
            </a:r>
            <a:endParaRPr lang="en-BE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4557F868-D01C-34B4-3D4B-16A8F5575FE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36" y="1628775"/>
            <a:ext cx="11160126" cy="4716463"/>
          </a:xfrm>
        </p:spPr>
        <p:txBody>
          <a:bodyPr/>
          <a:lstStyle/>
          <a:p>
            <a:pPr lvl="0"/>
            <a:r>
              <a:rPr lang="nl-BE"/>
              <a:t>Klik om tekst toe te voegen. </a:t>
            </a:r>
            <a:br>
              <a:rPr lang="nl-BE"/>
            </a:br>
            <a:r>
              <a:rPr lang="nl-BE"/>
              <a:t>Voor bullets, selecteer je je tekst + TAB-toets.</a:t>
            </a:r>
          </a:p>
          <a:p>
            <a:pPr lvl="1"/>
            <a:r>
              <a:rPr lang="nl-BE"/>
              <a:t>Bullets 1</a:t>
            </a:r>
          </a:p>
          <a:p>
            <a:pPr lvl="2"/>
            <a:r>
              <a:rPr lang="nl-BE"/>
              <a:t>Bullets 2</a:t>
            </a:r>
          </a:p>
          <a:p>
            <a:pPr lvl="3"/>
            <a:r>
              <a:rPr lang="nl-BE"/>
              <a:t>Bullets 3</a:t>
            </a:r>
          </a:p>
          <a:p>
            <a:pPr lvl="4"/>
            <a:r>
              <a:rPr lang="nl-BE"/>
              <a:t>Bullets 4</a:t>
            </a:r>
          </a:p>
          <a:p>
            <a:pPr lvl="5"/>
            <a:r>
              <a:rPr lang="nl-BE"/>
              <a:t>Bullets 5</a:t>
            </a:r>
          </a:p>
          <a:p>
            <a:pPr lvl="6"/>
            <a:r>
              <a:rPr lang="nl-BE"/>
              <a:t>Bullets 6</a:t>
            </a:r>
          </a:p>
          <a:p>
            <a:pPr lvl="7"/>
            <a:r>
              <a:rPr lang="nl-BE"/>
              <a:t>Bullets 7</a:t>
            </a:r>
          </a:p>
          <a:p>
            <a:pPr lvl="8"/>
            <a:r>
              <a:rPr lang="nl-BE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29625802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inhoud + patroon/f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03BA3DC6-D65A-81E9-A20F-81CD2B1DCFE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754" r="8887" b="5227"/>
          <a:stretch>
            <a:fillRect/>
          </a:stretch>
        </p:blipFill>
        <p:spPr>
          <a:xfrm rot="16200000">
            <a:off x="6269881" y="946992"/>
            <a:ext cx="6869112" cy="4975126"/>
          </a:xfrm>
          <a:custGeom>
            <a:avLst/>
            <a:gdLst>
              <a:gd name="connsiteX0" fmla="*/ 6869112 w 6869112"/>
              <a:gd name="connsiteY0" fmla="*/ 0 h 4975126"/>
              <a:gd name="connsiteX1" fmla="*/ 6869112 w 6869112"/>
              <a:gd name="connsiteY1" fmla="*/ 4975126 h 4975126"/>
              <a:gd name="connsiteX2" fmla="*/ 0 w 6869112"/>
              <a:gd name="connsiteY2" fmla="*/ 4975126 h 4975126"/>
              <a:gd name="connsiteX3" fmla="*/ 1 w 6869112"/>
              <a:gd name="connsiteY3" fmla="*/ 0 h 4975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69112" h="4975126">
                <a:moveTo>
                  <a:pt x="6869112" y="0"/>
                </a:moveTo>
                <a:lnTo>
                  <a:pt x="6869112" y="4975126"/>
                </a:lnTo>
                <a:lnTo>
                  <a:pt x="0" y="4975126"/>
                </a:lnTo>
                <a:lnTo>
                  <a:pt x="1" y="0"/>
                </a:lnTo>
                <a:close/>
              </a:path>
            </a:pathLst>
          </a:custGeom>
        </p:spPr>
      </p:pic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1096B116-79A6-E2F5-2F56-52A7018D66E5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7216875" y="1"/>
            <a:ext cx="4975124" cy="6857999"/>
          </a:xfrm>
          <a:custGeom>
            <a:avLst/>
            <a:gdLst>
              <a:gd name="connsiteX0" fmla="*/ 2006355 w 4975124"/>
              <a:gd name="connsiteY0" fmla="*/ 0 h 6857999"/>
              <a:gd name="connsiteX1" fmla="*/ 4975124 w 4975124"/>
              <a:gd name="connsiteY1" fmla="*/ 0 h 6857999"/>
              <a:gd name="connsiteX2" fmla="*/ 4975124 w 4975124"/>
              <a:gd name="connsiteY2" fmla="*/ 6857999 h 6857999"/>
              <a:gd name="connsiteX3" fmla="*/ 2006353 w 4975124"/>
              <a:gd name="connsiteY3" fmla="*/ 6857999 h 6857999"/>
              <a:gd name="connsiteX4" fmla="*/ 1735785 w 4975124"/>
              <a:gd name="connsiteY4" fmla="*/ 6693625 h 6857999"/>
              <a:gd name="connsiteX5" fmla="*/ 0 w 4975124"/>
              <a:gd name="connsiteY5" fmla="*/ 3429000 h 6857999"/>
              <a:gd name="connsiteX6" fmla="*/ 1735784 w 4975124"/>
              <a:gd name="connsiteY6" fmla="*/ 16437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75124" h="6857999">
                <a:moveTo>
                  <a:pt x="2006355" y="0"/>
                </a:moveTo>
                <a:lnTo>
                  <a:pt x="4975124" y="0"/>
                </a:lnTo>
                <a:lnTo>
                  <a:pt x="4975124" y="6857999"/>
                </a:lnTo>
                <a:lnTo>
                  <a:pt x="2006353" y="6857999"/>
                </a:lnTo>
                <a:lnTo>
                  <a:pt x="1735785" y="6693625"/>
                </a:lnTo>
                <a:cubicBezTo>
                  <a:pt x="688535" y="5986115"/>
                  <a:pt x="0" y="4787963"/>
                  <a:pt x="0" y="3429000"/>
                </a:cubicBezTo>
                <a:cubicBezTo>
                  <a:pt x="0" y="2070038"/>
                  <a:pt x="688535" y="871886"/>
                  <a:pt x="1735784" y="164376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/>
              <a:t>Afbeelding (optioneel)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8E8234-18F8-5877-DBC5-2171158182ED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4D0BB63D-142B-40BB-92EC-1FBB5CD1E380}" type="datetime4">
              <a:rPr lang="nl-NL" smtClean="0"/>
              <a:t>17 maart 2025</a:t>
            </a:fld>
            <a:endParaRPr lang="en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9214A3-87A6-16AE-F2D6-2E3CA47ABEF5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DAB234-D151-DAD3-69B7-1AE5212BC247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‹#›</a:t>
            </a:fld>
            <a:endParaRPr lang="en-BE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F08B6FD-E919-85C8-947E-D1B395FAEF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7" y="304419"/>
            <a:ext cx="11160128" cy="1116012"/>
          </a:xfrm>
        </p:spPr>
        <p:txBody>
          <a:bodyPr/>
          <a:lstStyle/>
          <a:p>
            <a:r>
              <a:rPr lang="en-GB"/>
              <a:t>Korte of </a:t>
            </a:r>
            <a:r>
              <a:rPr lang="en-GB" err="1"/>
              <a:t>lange</a:t>
            </a:r>
            <a:r>
              <a:rPr lang="en-GB"/>
              <a:t> </a:t>
            </a:r>
            <a:r>
              <a:rPr lang="en-GB" err="1"/>
              <a:t>titel</a:t>
            </a:r>
            <a:endParaRPr lang="en-BE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43F89E07-CD75-49F7-0E54-E116911C9AE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36" y="1628775"/>
            <a:ext cx="11160126" cy="4716463"/>
          </a:xfrm>
        </p:spPr>
        <p:txBody>
          <a:bodyPr/>
          <a:lstStyle/>
          <a:p>
            <a:pPr lvl="0"/>
            <a:r>
              <a:rPr lang="nl-BE"/>
              <a:t>Klik om tekst toe te voegen. </a:t>
            </a:r>
            <a:br>
              <a:rPr lang="nl-BE"/>
            </a:br>
            <a:r>
              <a:rPr lang="nl-BE"/>
              <a:t>Voor bullets, selecteer je je tekst + TAB-toets.</a:t>
            </a:r>
          </a:p>
          <a:p>
            <a:pPr lvl="1"/>
            <a:r>
              <a:rPr lang="nl-BE"/>
              <a:t>Bullets 1</a:t>
            </a:r>
          </a:p>
          <a:p>
            <a:pPr lvl="2"/>
            <a:r>
              <a:rPr lang="nl-BE"/>
              <a:t>Bullets 2</a:t>
            </a:r>
          </a:p>
          <a:p>
            <a:pPr lvl="3"/>
            <a:r>
              <a:rPr lang="nl-BE"/>
              <a:t>Bullets 3</a:t>
            </a:r>
          </a:p>
          <a:p>
            <a:pPr lvl="4"/>
            <a:r>
              <a:rPr lang="nl-BE"/>
              <a:t>Bullets 4</a:t>
            </a:r>
          </a:p>
          <a:p>
            <a:pPr lvl="5"/>
            <a:r>
              <a:rPr lang="nl-BE"/>
              <a:t>Bullets 5</a:t>
            </a:r>
          </a:p>
          <a:p>
            <a:pPr lvl="6"/>
            <a:r>
              <a:rPr lang="nl-BE"/>
              <a:t>Bullets 6</a:t>
            </a:r>
          </a:p>
          <a:p>
            <a:pPr lvl="7"/>
            <a:r>
              <a:rPr lang="nl-BE"/>
              <a:t>Bullets 7</a:t>
            </a:r>
          </a:p>
          <a:p>
            <a:pPr lvl="8"/>
            <a:r>
              <a:rPr lang="nl-BE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4007165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7EA93CC7-CB38-F753-0C0A-4EAB7D04B0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678" r="4678"/>
          <a:stretch/>
        </p:blipFill>
        <p:spPr>
          <a:xfrm rot="16200000">
            <a:off x="1831619" y="1988678"/>
            <a:ext cx="6858001" cy="2880641"/>
          </a:xfrm>
          <a:prstGeom prst="rect">
            <a:avLst/>
          </a:prstGeom>
        </p:spPr>
      </p:pic>
      <p:sp>
        <p:nvSpPr>
          <p:cNvPr id="7" name="Picture Placeholder 16">
            <a:extLst>
              <a:ext uri="{FF2B5EF4-FFF2-40B4-BE49-F238E27FC236}">
                <a16:creationId xmlns:a16="http://schemas.microsoft.com/office/drawing/2014/main" id="{C5046157-E67B-1EF1-7706-FE384D3A586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700939" y="0"/>
            <a:ext cx="4975124" cy="6858000"/>
          </a:xfrm>
          <a:custGeom>
            <a:avLst/>
            <a:gdLst>
              <a:gd name="connsiteX0" fmla="*/ 0 w 4975124"/>
              <a:gd name="connsiteY0" fmla="*/ 0 h 6858000"/>
              <a:gd name="connsiteX1" fmla="*/ 2973934 w 4975124"/>
              <a:gd name="connsiteY1" fmla="*/ 0 h 6858000"/>
              <a:gd name="connsiteX2" fmla="*/ 4975124 w 4975124"/>
              <a:gd name="connsiteY2" fmla="*/ 3429000 h 6858000"/>
              <a:gd name="connsiteX3" fmla="*/ 2973921 w 4975124"/>
              <a:gd name="connsiteY3" fmla="*/ 6858000 h 6858000"/>
              <a:gd name="connsiteX4" fmla="*/ 0 w 4975124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75124" h="6858000">
                <a:moveTo>
                  <a:pt x="0" y="0"/>
                </a:moveTo>
                <a:lnTo>
                  <a:pt x="2973934" y="0"/>
                </a:lnTo>
                <a:cubicBezTo>
                  <a:pt x="4168712" y="675945"/>
                  <a:pt x="4975124" y="1958289"/>
                  <a:pt x="4975124" y="3429000"/>
                </a:cubicBezTo>
                <a:cubicBezTo>
                  <a:pt x="4975124" y="4899711"/>
                  <a:pt x="4168712" y="6182055"/>
                  <a:pt x="2973921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endParaRPr lang="nl-NL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BC1DFA2F-C6C6-2C70-06EA-2246E40CAF1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E8E22C-FFF2-3701-8996-85A1626EFA73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9B9CD2A-2D60-46D6-90FD-CACB826E6420}" type="datetime4">
              <a:rPr lang="nl-NL" smtClean="0"/>
              <a:t>17 maart 2025</a:t>
            </a:fld>
            <a:endParaRPr lang="en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4101B7-F82C-912D-3F30-FE5B5CFD8B2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4F396BB-FDC4-01A7-AC35-6F7FF0CBB63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‹#›</a:t>
            </a:fld>
            <a:endParaRPr lang="en-BE"/>
          </a:p>
        </p:txBody>
      </p:sp>
      <p:sp>
        <p:nvSpPr>
          <p:cNvPr id="10" name="Title 8">
            <a:extLst>
              <a:ext uri="{FF2B5EF4-FFF2-40B4-BE49-F238E27FC236}">
                <a16:creationId xmlns:a16="http://schemas.microsoft.com/office/drawing/2014/main" id="{62E49E7A-EE26-A574-2BA6-A1CF5C72D4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9" y="2278775"/>
            <a:ext cx="5580062" cy="1588127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5400" b="0">
                <a:solidFill>
                  <a:schemeClr val="bg2"/>
                </a:solidFill>
              </a:defRPr>
            </a:lvl1pPr>
          </a:lstStyle>
          <a:p>
            <a:r>
              <a:rPr lang="en-GB"/>
              <a:t>Korte of </a:t>
            </a:r>
            <a:r>
              <a:rPr lang="en-GB" err="1"/>
              <a:t>lange</a:t>
            </a:r>
            <a:r>
              <a:rPr lang="en-GB"/>
              <a:t> </a:t>
            </a:r>
            <a:r>
              <a:rPr lang="en-GB" err="1"/>
              <a:t>titel</a:t>
            </a:r>
            <a:endParaRPr lang="en-BE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0795738C-D898-0393-BB68-B238B648716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5939" y="3866902"/>
            <a:ext cx="5580062" cy="586108"/>
          </a:xfrm>
          <a:prstGeom prst="rect">
            <a:avLst/>
          </a:prstGeom>
        </p:spPr>
        <p:txBody>
          <a:bodyPr wrap="square" lIns="0" tIns="108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err="1"/>
              <a:t>Ondertitel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856706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inhoud + patroon/f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B2848F40-D88C-A8ED-DFA0-683C7CFBF6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6200000">
            <a:off x="5760941" y="941436"/>
            <a:ext cx="7886991" cy="4975127"/>
          </a:xfrm>
          <a:custGeom>
            <a:avLst/>
            <a:gdLst>
              <a:gd name="connsiteX0" fmla="*/ 7886991 w 7886991"/>
              <a:gd name="connsiteY0" fmla="*/ 0 h 4975127"/>
              <a:gd name="connsiteX1" fmla="*/ 7886991 w 7886991"/>
              <a:gd name="connsiteY1" fmla="*/ 439703 h 4975127"/>
              <a:gd name="connsiteX2" fmla="*/ 7372495 w 7886991"/>
              <a:gd name="connsiteY2" fmla="*/ 439703 h 4975127"/>
              <a:gd name="connsiteX3" fmla="*/ 7372495 w 7886991"/>
              <a:gd name="connsiteY3" fmla="*/ 4975127 h 4975127"/>
              <a:gd name="connsiteX4" fmla="*/ 514495 w 7886991"/>
              <a:gd name="connsiteY4" fmla="*/ 4975127 h 4975127"/>
              <a:gd name="connsiteX5" fmla="*/ 514495 w 7886991"/>
              <a:gd name="connsiteY5" fmla="*/ 159287 h 4975127"/>
              <a:gd name="connsiteX6" fmla="*/ 0 w 7886991"/>
              <a:gd name="connsiteY6" fmla="*/ 159287 h 4975127"/>
              <a:gd name="connsiteX7" fmla="*/ 0 w 7886991"/>
              <a:gd name="connsiteY7" fmla="*/ 0 h 4975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86991" h="4975127">
                <a:moveTo>
                  <a:pt x="7886991" y="0"/>
                </a:moveTo>
                <a:lnTo>
                  <a:pt x="7886991" y="439703"/>
                </a:lnTo>
                <a:lnTo>
                  <a:pt x="7372495" y="439703"/>
                </a:lnTo>
                <a:lnTo>
                  <a:pt x="7372495" y="4975127"/>
                </a:lnTo>
                <a:lnTo>
                  <a:pt x="514495" y="4975127"/>
                </a:lnTo>
                <a:lnTo>
                  <a:pt x="514495" y="159287"/>
                </a:lnTo>
                <a:lnTo>
                  <a:pt x="0" y="159287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1096B116-79A6-E2F5-2F56-52A7018D66E5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7216875" y="1"/>
            <a:ext cx="4975124" cy="6857999"/>
          </a:xfrm>
          <a:custGeom>
            <a:avLst/>
            <a:gdLst>
              <a:gd name="connsiteX0" fmla="*/ 2006355 w 4975124"/>
              <a:gd name="connsiteY0" fmla="*/ 0 h 6857999"/>
              <a:gd name="connsiteX1" fmla="*/ 4975124 w 4975124"/>
              <a:gd name="connsiteY1" fmla="*/ 0 h 6857999"/>
              <a:gd name="connsiteX2" fmla="*/ 4975124 w 4975124"/>
              <a:gd name="connsiteY2" fmla="*/ 6857999 h 6857999"/>
              <a:gd name="connsiteX3" fmla="*/ 2006353 w 4975124"/>
              <a:gd name="connsiteY3" fmla="*/ 6857999 h 6857999"/>
              <a:gd name="connsiteX4" fmla="*/ 1735785 w 4975124"/>
              <a:gd name="connsiteY4" fmla="*/ 6693625 h 6857999"/>
              <a:gd name="connsiteX5" fmla="*/ 0 w 4975124"/>
              <a:gd name="connsiteY5" fmla="*/ 3429000 h 6857999"/>
              <a:gd name="connsiteX6" fmla="*/ 1735784 w 4975124"/>
              <a:gd name="connsiteY6" fmla="*/ 16437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75124" h="6857999">
                <a:moveTo>
                  <a:pt x="2006355" y="0"/>
                </a:moveTo>
                <a:lnTo>
                  <a:pt x="4975124" y="0"/>
                </a:lnTo>
                <a:lnTo>
                  <a:pt x="4975124" y="6857999"/>
                </a:lnTo>
                <a:lnTo>
                  <a:pt x="2006353" y="6857999"/>
                </a:lnTo>
                <a:lnTo>
                  <a:pt x="1735785" y="6693625"/>
                </a:lnTo>
                <a:cubicBezTo>
                  <a:pt x="688535" y="5986115"/>
                  <a:pt x="0" y="4787963"/>
                  <a:pt x="0" y="3429000"/>
                </a:cubicBezTo>
                <a:cubicBezTo>
                  <a:pt x="0" y="2070038"/>
                  <a:pt x="688535" y="871886"/>
                  <a:pt x="1735784" y="164376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/>
              <a:t>Afbeelding (optioneel)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8E8234-18F8-5877-DBC5-2171158182ED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5ACC20D1-0E55-45EB-A583-CB772D97B99F}" type="datetime4">
              <a:rPr lang="nl-NL" smtClean="0"/>
              <a:t>17 maart 2025</a:t>
            </a:fld>
            <a:endParaRPr lang="en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9214A3-87A6-16AE-F2D6-2E3CA47ABEF5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DAB234-D151-DAD3-69B7-1AE5212BC247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‹#›</a:t>
            </a:fld>
            <a:endParaRPr lang="en-BE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F08B6FD-E919-85C8-947E-D1B395FAEF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7" y="304419"/>
            <a:ext cx="11160128" cy="1116012"/>
          </a:xfrm>
        </p:spPr>
        <p:txBody>
          <a:bodyPr/>
          <a:lstStyle/>
          <a:p>
            <a:r>
              <a:rPr lang="en-GB"/>
              <a:t>Korte of </a:t>
            </a:r>
            <a:r>
              <a:rPr lang="en-GB" err="1"/>
              <a:t>lange</a:t>
            </a:r>
            <a:r>
              <a:rPr lang="en-GB"/>
              <a:t> </a:t>
            </a:r>
            <a:r>
              <a:rPr lang="en-GB" err="1"/>
              <a:t>titel</a:t>
            </a:r>
            <a:endParaRPr lang="en-BE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4A954ACF-6B35-A610-D684-45E07930948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36" y="1628775"/>
            <a:ext cx="11160126" cy="4716463"/>
          </a:xfrm>
        </p:spPr>
        <p:txBody>
          <a:bodyPr/>
          <a:lstStyle/>
          <a:p>
            <a:pPr lvl="0"/>
            <a:r>
              <a:rPr lang="nl-BE"/>
              <a:t>Klik om tekst toe te voegen. </a:t>
            </a:r>
            <a:br>
              <a:rPr lang="nl-BE"/>
            </a:br>
            <a:r>
              <a:rPr lang="nl-BE"/>
              <a:t>Voor bullets, selecteer je je tekst + TAB-toets.</a:t>
            </a:r>
          </a:p>
          <a:p>
            <a:pPr lvl="1"/>
            <a:r>
              <a:rPr lang="nl-BE"/>
              <a:t>Bullets 1</a:t>
            </a:r>
          </a:p>
          <a:p>
            <a:pPr lvl="2"/>
            <a:r>
              <a:rPr lang="nl-BE"/>
              <a:t>Bullets 2</a:t>
            </a:r>
          </a:p>
          <a:p>
            <a:pPr lvl="3"/>
            <a:r>
              <a:rPr lang="nl-BE"/>
              <a:t>Bullets 3</a:t>
            </a:r>
          </a:p>
          <a:p>
            <a:pPr lvl="4"/>
            <a:r>
              <a:rPr lang="nl-BE"/>
              <a:t>Bullets 4</a:t>
            </a:r>
          </a:p>
          <a:p>
            <a:pPr lvl="5"/>
            <a:r>
              <a:rPr lang="nl-BE"/>
              <a:t>Bullets 5</a:t>
            </a:r>
          </a:p>
          <a:p>
            <a:pPr lvl="6"/>
            <a:r>
              <a:rPr lang="nl-BE"/>
              <a:t>Bullets 6</a:t>
            </a:r>
          </a:p>
          <a:p>
            <a:pPr lvl="7"/>
            <a:r>
              <a:rPr lang="nl-BE"/>
              <a:t>Bullets 7</a:t>
            </a:r>
          </a:p>
          <a:p>
            <a:pPr lvl="8"/>
            <a:r>
              <a:rPr lang="nl-BE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346726457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inhoud + patroon/fo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5FD5C514-92E9-E06E-E650-E399D8A7C47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808800" y="0"/>
            <a:ext cx="2895600" cy="6857999"/>
          </a:xfrm>
          <a:prstGeom prst="rect">
            <a:avLst/>
          </a:prstGeom>
        </p:spPr>
      </p:pic>
      <p:sp>
        <p:nvSpPr>
          <p:cNvPr id="8" name="Picture Placeholder 16">
            <a:extLst>
              <a:ext uri="{FF2B5EF4-FFF2-40B4-BE49-F238E27FC236}">
                <a16:creationId xmlns:a16="http://schemas.microsoft.com/office/drawing/2014/main" id="{4B895A2D-841E-656E-0A48-2304BE39785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700939" y="0"/>
            <a:ext cx="4975124" cy="6858000"/>
          </a:xfrm>
          <a:custGeom>
            <a:avLst/>
            <a:gdLst>
              <a:gd name="connsiteX0" fmla="*/ 0 w 4975124"/>
              <a:gd name="connsiteY0" fmla="*/ 0 h 6858000"/>
              <a:gd name="connsiteX1" fmla="*/ 2973934 w 4975124"/>
              <a:gd name="connsiteY1" fmla="*/ 0 h 6858000"/>
              <a:gd name="connsiteX2" fmla="*/ 4975124 w 4975124"/>
              <a:gd name="connsiteY2" fmla="*/ 3429000 h 6858000"/>
              <a:gd name="connsiteX3" fmla="*/ 2973921 w 4975124"/>
              <a:gd name="connsiteY3" fmla="*/ 6858000 h 6858000"/>
              <a:gd name="connsiteX4" fmla="*/ 0 w 4975124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75124" h="6858000">
                <a:moveTo>
                  <a:pt x="0" y="0"/>
                </a:moveTo>
                <a:lnTo>
                  <a:pt x="2973934" y="0"/>
                </a:lnTo>
                <a:cubicBezTo>
                  <a:pt x="4168712" y="675945"/>
                  <a:pt x="4975124" y="1958289"/>
                  <a:pt x="4975124" y="3429000"/>
                </a:cubicBezTo>
                <a:cubicBezTo>
                  <a:pt x="4975124" y="4899711"/>
                  <a:pt x="4168712" y="6182055"/>
                  <a:pt x="2973921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endParaRPr lang="nl-NL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8E8234-18F8-5877-DBC5-2171158182ED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E9B07A72-E9F2-4A8F-93DF-F33AF2ED6568}" type="datetime4">
              <a:rPr lang="nl-NL" smtClean="0"/>
              <a:t>17 maart 2025</a:t>
            </a:fld>
            <a:endParaRPr lang="en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9214A3-87A6-16AE-F2D6-2E3CA47ABEF5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DAB234-D151-DAD3-69B7-1AE5212BC247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‹#›</a:t>
            </a:fld>
            <a:endParaRPr lang="en-BE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F08B6FD-E919-85C8-947E-D1B395FAEF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7" y="304419"/>
            <a:ext cx="5580063" cy="1116012"/>
          </a:xfrm>
        </p:spPr>
        <p:txBody>
          <a:bodyPr/>
          <a:lstStyle/>
          <a:p>
            <a:r>
              <a:rPr lang="en-GB"/>
              <a:t>Korte of </a:t>
            </a:r>
            <a:r>
              <a:rPr lang="en-GB" err="1"/>
              <a:t>lange</a:t>
            </a:r>
            <a:r>
              <a:rPr lang="en-GB"/>
              <a:t> </a:t>
            </a:r>
            <a:r>
              <a:rPr lang="en-GB" err="1"/>
              <a:t>titel</a:t>
            </a:r>
            <a:endParaRPr lang="en-BE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9E499908-07C6-7818-C96C-B7C3E418643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36" y="1628775"/>
            <a:ext cx="5580064" cy="4716463"/>
          </a:xfrm>
        </p:spPr>
        <p:txBody>
          <a:bodyPr/>
          <a:lstStyle/>
          <a:p>
            <a:pPr lvl="0"/>
            <a:r>
              <a:rPr lang="nl-BE"/>
              <a:t>Klik om tekst toe te voegen. </a:t>
            </a:r>
            <a:br>
              <a:rPr lang="nl-BE"/>
            </a:br>
            <a:r>
              <a:rPr lang="nl-BE"/>
              <a:t>Voor bullets, selecteer je je tekst + TAB-toets.</a:t>
            </a:r>
          </a:p>
          <a:p>
            <a:pPr lvl="1"/>
            <a:r>
              <a:rPr lang="nl-BE"/>
              <a:t>Bullets 1</a:t>
            </a:r>
          </a:p>
          <a:p>
            <a:pPr lvl="2"/>
            <a:r>
              <a:rPr lang="nl-BE"/>
              <a:t>Bullets 2</a:t>
            </a:r>
          </a:p>
          <a:p>
            <a:pPr lvl="3"/>
            <a:r>
              <a:rPr lang="nl-BE"/>
              <a:t>Bullets 3</a:t>
            </a:r>
          </a:p>
          <a:p>
            <a:pPr lvl="4"/>
            <a:r>
              <a:rPr lang="nl-BE"/>
              <a:t>Bullets 4</a:t>
            </a:r>
          </a:p>
          <a:p>
            <a:pPr lvl="5"/>
            <a:r>
              <a:rPr lang="nl-BE"/>
              <a:t>Bullets 5</a:t>
            </a:r>
          </a:p>
          <a:p>
            <a:pPr lvl="6"/>
            <a:r>
              <a:rPr lang="nl-BE"/>
              <a:t>Bullets 6</a:t>
            </a:r>
          </a:p>
          <a:p>
            <a:pPr lvl="7"/>
            <a:r>
              <a:rPr lang="nl-BE"/>
              <a:t>Bullets 7</a:t>
            </a:r>
          </a:p>
          <a:p>
            <a:pPr lvl="8"/>
            <a:r>
              <a:rPr lang="nl-BE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168860876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506991EA-06EF-3B60-FD2C-7C0AC09B16C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15938" y="1628775"/>
            <a:ext cx="11160127" cy="4716464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endParaRPr lang="en-B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FD72429-0723-40A5-3170-4D17676F34B6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4FA57AE2-0BC3-4ADB-B9DE-8488565747D2}" type="datetime4">
              <a:rPr lang="nl-NL" smtClean="0"/>
              <a:t>17 maart 2025</a:t>
            </a:fld>
            <a:endParaRPr lang="en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261C57-D71C-CAB2-7ED7-A8063BE4BA5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069233-49DA-4816-53E9-F47C1D1E761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‹#›</a:t>
            </a:fld>
            <a:endParaRPr lang="en-BE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844E5DC-026F-CDF7-781F-11FDFF7DB6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/>
              <a:t>Korte of </a:t>
            </a:r>
            <a:r>
              <a:rPr lang="en-GB" err="1"/>
              <a:t>lange</a:t>
            </a:r>
            <a:r>
              <a:rPr lang="en-GB"/>
              <a:t> </a:t>
            </a:r>
            <a:r>
              <a:rPr lang="en-GB" err="1"/>
              <a:t>titel</a:t>
            </a:r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80032947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2 foto'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>
            <a:extLst>
              <a:ext uri="{FF2B5EF4-FFF2-40B4-BE49-F238E27FC236}">
                <a16:creationId xmlns:a16="http://schemas.microsoft.com/office/drawing/2014/main" id="{931BFD56-8C3E-C8D1-57EC-3862F270616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53973" y="1628775"/>
            <a:ext cx="5322092" cy="4716464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endParaRPr lang="en-BE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5C3D2341-AD80-60EB-67A1-1D24129CB811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15935" y="1628775"/>
            <a:ext cx="5322092" cy="4716464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endParaRPr lang="en-B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A6244F-806F-5491-7115-FB10619AC55E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CEF0BF5E-FD6B-4591-A1AD-413AC0822156}" type="datetime4">
              <a:rPr lang="nl-NL" smtClean="0"/>
              <a:t>17 maart 2025</a:t>
            </a:fld>
            <a:endParaRPr lang="en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29F7A2-A74D-7423-942C-E2F49D36D29B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925B8C-1065-E0A6-9195-CF00D19C1459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‹#›</a:t>
            </a:fld>
            <a:endParaRPr lang="en-BE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BD8FEF1C-7197-4C87-163A-AAB28347EF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/>
              <a:t>Korte of </a:t>
            </a:r>
            <a:r>
              <a:rPr lang="en-GB" err="1"/>
              <a:t>lange</a:t>
            </a:r>
            <a:r>
              <a:rPr lang="en-GB"/>
              <a:t> </a:t>
            </a:r>
            <a:r>
              <a:rPr lang="en-GB" err="1"/>
              <a:t>titel</a:t>
            </a:r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94570829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2 foto's +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>
            <a:extLst>
              <a:ext uri="{FF2B5EF4-FFF2-40B4-BE49-F238E27FC236}">
                <a16:creationId xmlns:a16="http://schemas.microsoft.com/office/drawing/2014/main" id="{931BFD56-8C3E-C8D1-57EC-3862F270616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53973" y="1628775"/>
            <a:ext cx="5322092" cy="3600449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endParaRPr lang="en-BE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5C3D2341-AD80-60EB-67A1-1D24129CB811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15935" y="1628775"/>
            <a:ext cx="5322092" cy="3600449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endParaRPr lang="en-BE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9623CF8-69A2-EA1C-7007-2B384F0374D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353973" y="5459867"/>
            <a:ext cx="5322089" cy="885371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nl-BE"/>
              <a:t>Klik om tekst toe te voegen. Voor bullets, selecteer je je tekst + TAB-toets.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22FAF860-9A85-8B4B-9BAD-7AA4ED879E1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15938" y="5459867"/>
            <a:ext cx="5322089" cy="885371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nl-BE"/>
              <a:t>Klik om tekst toe te voegen. Voor bullets, selecteer je je tekst + TAB-toets.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7A9DE9-EFB2-7D16-47CA-52EECA882CC9}"/>
              </a:ext>
            </a:extLst>
          </p:cNvPr>
          <p:cNvSpPr>
            <a:spLocks noGrp="1"/>
          </p:cNvSpPr>
          <p:nvPr>
            <p:ph type="dt" sz="half" idx="29"/>
          </p:nvPr>
        </p:nvSpPr>
        <p:spPr/>
        <p:txBody>
          <a:bodyPr/>
          <a:lstStyle/>
          <a:p>
            <a:fld id="{56E39AB9-D825-48E5-A8E3-C289960E03AD}" type="datetime4">
              <a:rPr lang="nl-NL" smtClean="0"/>
              <a:t>17 maart 2025</a:t>
            </a:fld>
            <a:endParaRPr lang="en-B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373C4FE-C55D-7D64-F809-C4F2E7C34076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AFCC75-91E8-718E-2D1C-D250A6FDCF29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‹#›</a:t>
            </a:fld>
            <a:endParaRPr lang="en-BE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864E0F21-B9EA-9C0C-3962-EA1D720A4A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/>
              <a:t>Korte of </a:t>
            </a:r>
            <a:r>
              <a:rPr lang="en-GB" err="1"/>
              <a:t>lange</a:t>
            </a:r>
            <a:r>
              <a:rPr lang="en-GB"/>
              <a:t> </a:t>
            </a:r>
            <a:r>
              <a:rPr lang="en-GB" err="1"/>
              <a:t>titel</a:t>
            </a:r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22811098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foto's +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>
            <a:extLst>
              <a:ext uri="{FF2B5EF4-FFF2-40B4-BE49-F238E27FC236}">
                <a16:creationId xmlns:a16="http://schemas.microsoft.com/office/drawing/2014/main" id="{931BFD56-8C3E-C8D1-57EC-3862F270616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53973" y="512763"/>
            <a:ext cx="5322092" cy="4255821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endParaRPr lang="en-BE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5C3D2341-AD80-60EB-67A1-1D24129CB811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15935" y="512763"/>
            <a:ext cx="5322092" cy="4255821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endParaRPr lang="en-BE"/>
          </a:p>
        </p:txBody>
      </p:sp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69CF9B73-52C0-6E92-3AE3-A118A967F17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15938" y="4999227"/>
            <a:ext cx="5322089" cy="134601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nl-BE"/>
              <a:t>Klik om tekst toe te voegen. </a:t>
            </a:r>
            <a:br>
              <a:rPr lang="nl-BE"/>
            </a:br>
            <a:r>
              <a:rPr lang="nl-BE"/>
              <a:t>Voor bullets, selecteer je je tekst + TAB-toets.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68F50887-F98A-DF81-BC95-3B9A71975BF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353973" y="4999227"/>
            <a:ext cx="5322089" cy="134601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nl-BE"/>
              <a:t>Klik om tekst toe te voegen. </a:t>
            </a:r>
            <a:br>
              <a:rPr lang="nl-BE"/>
            </a:br>
            <a:r>
              <a:rPr lang="nl-BE"/>
              <a:t>Voor bullets, selecteer je je tekst + TAB-toets.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BEF5975-8321-45D4-07EB-9E74F376AEEA}"/>
              </a:ext>
            </a:extLst>
          </p:cNvPr>
          <p:cNvSpPr>
            <a:spLocks noGrp="1"/>
          </p:cNvSpPr>
          <p:nvPr>
            <p:ph type="dt" sz="half" idx="30"/>
          </p:nvPr>
        </p:nvSpPr>
        <p:spPr/>
        <p:txBody>
          <a:bodyPr/>
          <a:lstStyle/>
          <a:p>
            <a:fld id="{2D4E3EC0-5AEA-4BB5-BDB7-E6E593A34669}" type="datetime4">
              <a:rPr lang="nl-NL" smtClean="0"/>
              <a:t>17 maart 2025</a:t>
            </a:fld>
            <a:endParaRPr lang="en-BE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924D501-7CD2-9F39-B321-DC8B3E977227}"/>
              </a:ext>
            </a:extLst>
          </p:cNvPr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38388B1-BD89-FAD6-4602-314863A04746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69894834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3 foto's +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AE3062B1-E0B7-191B-BA03-C0020B4F9FDF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15938" y="1628775"/>
            <a:ext cx="3240000" cy="3013721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endParaRPr lang="en-BE"/>
          </a:p>
        </p:txBody>
      </p:sp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F7D9D2E6-A91D-4812-424C-BC8C7F17FE8C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8436064" y="1628775"/>
            <a:ext cx="3240000" cy="3013721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endParaRPr lang="en-BE"/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019247B9-13DD-C7F3-D414-BE067BAF8B86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4476000" y="1628775"/>
            <a:ext cx="3240000" cy="3013721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endParaRPr lang="en-BE"/>
          </a:p>
        </p:txBody>
      </p:sp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C4F7EF4C-452C-8E28-7E21-BED4F04BD18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15939" y="4999227"/>
            <a:ext cx="3240000" cy="134601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nl-BE"/>
              <a:t>Klik om tekst toe te voegen. Voor bullets, selecteer je je tekst + TAB-toets.</a:t>
            </a: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752449EB-F04E-DE0D-66E1-10B82F53D5D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475999" y="4999227"/>
            <a:ext cx="3240000" cy="134601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nl-BE"/>
              <a:t>Klik om tekst toe te voegen. Voor bullets, selecteer je je tekst + TAB-toets.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C744BF5-7026-442A-A492-B1A15116DA6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436059" y="4999227"/>
            <a:ext cx="3240000" cy="134601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nl-BE"/>
              <a:t>Klik om tekst toe te voegen. Voor bullets, selecteer je je tekst + TAB-toets.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FBB62A-2ECF-D1B9-4A91-8CBD38543740}"/>
              </a:ext>
            </a:extLst>
          </p:cNvPr>
          <p:cNvSpPr>
            <a:spLocks noGrp="1"/>
          </p:cNvSpPr>
          <p:nvPr>
            <p:ph type="dt" sz="half" idx="31"/>
          </p:nvPr>
        </p:nvSpPr>
        <p:spPr/>
        <p:txBody>
          <a:bodyPr/>
          <a:lstStyle/>
          <a:p>
            <a:fld id="{CE513B01-8B60-4E05-9E98-AC0DBDF1E3CF}" type="datetime4">
              <a:rPr lang="nl-NL" smtClean="0"/>
              <a:t>17 maart 2025</a:t>
            </a:fld>
            <a:endParaRPr lang="en-B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2F7B873-55F7-E68B-22E2-78986BB51949}"/>
              </a:ext>
            </a:extLst>
          </p:cNvPr>
          <p:cNvSpPr>
            <a:spLocks noGrp="1"/>
          </p:cNvSpPr>
          <p:nvPr>
            <p:ph type="ftr" sz="quarter" idx="32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1ACFFAB-ED95-6FD7-4DED-30BF7EC903B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‹#›</a:t>
            </a:fld>
            <a:endParaRPr lang="en-BE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7A04E92B-E31D-4895-4A04-C820017389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/>
              <a:t>Korte of </a:t>
            </a:r>
            <a:r>
              <a:rPr lang="en-GB" err="1"/>
              <a:t>lange</a:t>
            </a:r>
            <a:r>
              <a:rPr lang="en-GB"/>
              <a:t> </a:t>
            </a:r>
            <a:r>
              <a:rPr lang="en-GB" err="1"/>
              <a:t>titel</a:t>
            </a:r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34023525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4 foto's +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AE3062B1-E0B7-191B-BA03-C0020B4F9FDF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15938" y="1628775"/>
            <a:ext cx="2519362" cy="2687775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endParaRPr lang="en-BE"/>
          </a:p>
        </p:txBody>
      </p:sp>
      <p:sp>
        <p:nvSpPr>
          <p:cNvPr id="2" name="Picture Placeholder 6">
            <a:extLst>
              <a:ext uri="{FF2B5EF4-FFF2-40B4-BE49-F238E27FC236}">
                <a16:creationId xmlns:a16="http://schemas.microsoft.com/office/drawing/2014/main" id="{02A4B165-1D40-EBFD-187F-3BE031A7B8A1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3395062" y="1628775"/>
            <a:ext cx="2519362" cy="2687775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endParaRPr lang="en-BE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5D59FEF4-C42C-4B1B-0CF0-DBCDC173C4A3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274185" y="1628775"/>
            <a:ext cx="2519362" cy="2687775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endParaRPr lang="en-BE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D33C1550-6F0B-26D1-1835-80C89C44BC6B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153307" y="1628775"/>
            <a:ext cx="2519362" cy="2687775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endParaRPr lang="en-BE"/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F5E7CAD3-C36D-B26A-C4BA-E7D492F244D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15938" y="4755500"/>
            <a:ext cx="2523601" cy="1243417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nl-BE"/>
              <a:t>Klik om tekst toe te voegen. </a:t>
            </a:r>
          </a:p>
        </p:txBody>
      </p: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0FFCF4A2-50EA-B802-5057-70EBA453F3A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386589" y="4755500"/>
            <a:ext cx="2523601" cy="1243417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nl-BE"/>
              <a:t>Klik om tekst toe te voegen. </a:t>
            </a:r>
          </a:p>
        </p:txBody>
      </p:sp>
      <p:sp>
        <p:nvSpPr>
          <p:cNvPr id="24" name="Text Placeholder 5">
            <a:extLst>
              <a:ext uri="{FF2B5EF4-FFF2-40B4-BE49-F238E27FC236}">
                <a16:creationId xmlns:a16="http://schemas.microsoft.com/office/drawing/2014/main" id="{301D5121-35A0-F1BD-C9DC-6A29D2F765D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269947" y="4755500"/>
            <a:ext cx="2523601" cy="1243417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nl-BE"/>
              <a:t>Klik om tekst toe te voegen. </a:t>
            </a: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6921CDFB-6A3F-48EA-AF9D-7BB9C210BC95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152461" y="4755500"/>
            <a:ext cx="2523601" cy="1243417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nl-BE"/>
              <a:t>Klik om tekst toe te voegen.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7919298-2971-3124-30A7-C87B7895BA28}"/>
              </a:ext>
            </a:extLst>
          </p:cNvPr>
          <p:cNvSpPr>
            <a:spLocks noGrp="1"/>
          </p:cNvSpPr>
          <p:nvPr>
            <p:ph type="dt" sz="half" idx="38"/>
          </p:nvPr>
        </p:nvSpPr>
        <p:spPr/>
        <p:txBody>
          <a:bodyPr/>
          <a:lstStyle/>
          <a:p>
            <a:fld id="{7C5151DB-32A8-4581-97C2-256B30FE1C46}" type="datetime4">
              <a:rPr lang="nl-NL" smtClean="0"/>
              <a:t>17 maart 2025</a:t>
            </a:fld>
            <a:endParaRPr lang="en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381259-6EE3-3C86-22DC-FFED6C664AA6}"/>
              </a:ext>
            </a:extLst>
          </p:cNvPr>
          <p:cNvSpPr>
            <a:spLocks noGrp="1"/>
          </p:cNvSpPr>
          <p:nvPr>
            <p:ph type="ftr" sz="quarter" idx="39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72D2C61-1689-E04F-F768-86756695534D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‹#›</a:t>
            </a:fld>
            <a:endParaRPr lang="en-BE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45D990DD-CF50-2982-516E-06B6600281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/>
              <a:t>Korte of </a:t>
            </a:r>
            <a:r>
              <a:rPr lang="en-GB" err="1"/>
              <a:t>lange</a:t>
            </a:r>
            <a:r>
              <a:rPr lang="en-GB"/>
              <a:t> </a:t>
            </a:r>
            <a:r>
              <a:rPr lang="en-GB" err="1"/>
              <a:t>titel</a:t>
            </a:r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56735538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foto (slidevulle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FB25A894-7C89-3D7E-3FD5-BCB2405F1EE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1999" cy="685800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endParaRPr lang="en-BE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77EBE5-877B-5855-958B-530DF3B48EB8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982ADB9-A2F8-42CC-BF67-112E9EEF92A6}" type="datetime4">
              <a:rPr lang="nl-NL" smtClean="0"/>
              <a:t>17 maart 2025</a:t>
            </a:fld>
            <a:endParaRPr lang="en-B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DF31F78-6713-45A9-B761-74C72E30FFC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Voettekst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7E66D2-6F79-62CC-4F64-AFFB8945A7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B70248A-FD0F-534C-919E-E8EB9B0FC062}" type="slidenum">
              <a:rPr lang="en-BE" smtClean="0"/>
              <a:pPr/>
              <a:t>‹#›</a:t>
            </a:fld>
            <a:endParaRPr lang="en-BE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DA60DDD1-A129-FB65-631E-8FAE19BAD6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5938" y="1241240"/>
            <a:ext cx="3342880" cy="590931"/>
          </a:xfrm>
          <a:prstGeom prst="rect">
            <a:avLst/>
          </a:prstGeom>
          <a:solidFill>
            <a:schemeClr val="bg1"/>
          </a:solidFill>
        </p:spPr>
        <p:txBody>
          <a:bodyPr wrap="none" lIns="90000" rIns="90000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GB" sz="3600" b="0" i="0" kern="1200" dirty="0">
                <a:solidFill>
                  <a:schemeClr val="bg2"/>
                </a:solidFill>
                <a:effectLst/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lvl="0"/>
            <a:r>
              <a:rPr lang="en-GB" err="1"/>
              <a:t>Bijschrift</a:t>
            </a:r>
            <a:r>
              <a:rPr lang="en-GB"/>
              <a:t> (</a:t>
            </a:r>
            <a:r>
              <a:rPr lang="en-GB" err="1"/>
              <a:t>lijn</a:t>
            </a:r>
            <a:r>
              <a:rPr lang="en-GB"/>
              <a:t> 2)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086ADB14-E0C0-C419-F9C4-CA1D25DFA28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15938" y="512763"/>
            <a:ext cx="3342880" cy="590931"/>
          </a:xfrm>
          <a:prstGeom prst="rect">
            <a:avLst/>
          </a:prstGeom>
          <a:solidFill>
            <a:schemeClr val="bg1"/>
          </a:solidFill>
        </p:spPr>
        <p:txBody>
          <a:bodyPr wrap="none" lIns="90000" rIns="90000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GB" sz="3600" b="0" i="0" kern="1200" dirty="0">
                <a:solidFill>
                  <a:schemeClr val="bg2"/>
                </a:solidFill>
                <a:effectLst/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lvl="0"/>
            <a:r>
              <a:rPr lang="en-GB" err="1"/>
              <a:t>Bijschrift</a:t>
            </a:r>
            <a:r>
              <a:rPr lang="en-GB"/>
              <a:t> (</a:t>
            </a:r>
            <a:r>
              <a:rPr lang="en-GB" err="1"/>
              <a:t>lijn</a:t>
            </a:r>
            <a:r>
              <a:rPr lang="en-GB"/>
              <a:t> 1)</a:t>
            </a:r>
          </a:p>
        </p:txBody>
      </p:sp>
    </p:spTree>
    <p:extLst>
      <p:ext uri="{BB962C8B-B14F-4D97-AF65-F5344CB8AC3E}">
        <p14:creationId xmlns:p14="http://schemas.microsoft.com/office/powerpoint/2010/main" val="118800952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FB25A894-7C89-3D7E-3FD5-BCB2405F1EE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15939" y="512763"/>
            <a:ext cx="11160124" cy="5832476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endParaRPr lang="en-BE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77EBE5-877B-5855-958B-530DF3B48EB8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490CD63E-85BB-42C1-97E1-3F16BC05E8A4}" type="datetime4">
              <a:rPr lang="nl-NL" smtClean="0"/>
              <a:t>17 maart 2025</a:t>
            </a:fld>
            <a:endParaRPr lang="en-B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DF31F78-6713-45A9-B761-74C72E30FFC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7E66D2-6F79-62CC-4F64-AFFB8945A7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‹#›</a:t>
            </a:fld>
            <a:endParaRPr lang="en-BE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9A6D194-1D8E-8267-F452-80F0446FD16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31872" y="1667344"/>
            <a:ext cx="2987013" cy="535531"/>
          </a:xfrm>
          <a:prstGeom prst="rect">
            <a:avLst/>
          </a:prstGeom>
          <a:solidFill>
            <a:schemeClr val="bg1"/>
          </a:solidFill>
        </p:spPr>
        <p:txBody>
          <a:bodyPr wrap="none" lIns="90000" rIns="90000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GB" sz="3200" b="0" i="0" kern="1200" dirty="0">
                <a:solidFill>
                  <a:schemeClr val="bg2"/>
                </a:solidFill>
                <a:effectLst/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lvl="0"/>
            <a:r>
              <a:rPr lang="en-GB" err="1"/>
              <a:t>Bijschrift</a:t>
            </a:r>
            <a:r>
              <a:rPr lang="en-GB"/>
              <a:t> (</a:t>
            </a:r>
            <a:r>
              <a:rPr lang="en-GB" err="1"/>
              <a:t>lijn</a:t>
            </a:r>
            <a:r>
              <a:rPr lang="en-GB"/>
              <a:t> 2)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DC9E6424-B33D-0042-F533-47ECD4BA785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31872" y="1028697"/>
            <a:ext cx="2987013" cy="535531"/>
          </a:xfrm>
          <a:prstGeom prst="rect">
            <a:avLst/>
          </a:prstGeom>
          <a:solidFill>
            <a:schemeClr val="bg1"/>
          </a:solidFill>
        </p:spPr>
        <p:txBody>
          <a:bodyPr wrap="none" lIns="90000" rIns="90000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GB" sz="3200" b="0" i="0" kern="1200" dirty="0">
                <a:solidFill>
                  <a:schemeClr val="bg2"/>
                </a:solidFill>
                <a:effectLst/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lvl="0"/>
            <a:r>
              <a:rPr lang="en-GB" err="1"/>
              <a:t>Bijschrift</a:t>
            </a:r>
            <a:r>
              <a:rPr lang="en-GB"/>
              <a:t> (</a:t>
            </a:r>
            <a:r>
              <a:rPr lang="en-GB" err="1"/>
              <a:t>lijn</a:t>
            </a:r>
            <a:r>
              <a:rPr lang="en-GB"/>
              <a:t> 1)</a:t>
            </a:r>
          </a:p>
        </p:txBody>
      </p:sp>
    </p:spTree>
    <p:extLst>
      <p:ext uri="{BB962C8B-B14F-4D97-AF65-F5344CB8AC3E}">
        <p14:creationId xmlns:p14="http://schemas.microsoft.com/office/powerpoint/2010/main" val="837344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65A89896-58EE-8464-A751-8F33290BB5B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D537CA77-3745-5EBE-585A-902AE689ECC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844843D0-76E4-9010-69F1-880E1461706B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7B36C026-E968-48D8-B3D9-065AECA58627}" type="datetime4">
              <a:rPr lang="nl-NL" smtClean="0"/>
              <a:t>17 maart 2025</a:t>
            </a:fld>
            <a:endParaRPr lang="en-BE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FB642950-FFB1-F46B-DDCF-2611D940D14A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12507B5-06FF-0037-2375-2D5C7C9545C3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‹#›</a:t>
            </a:fld>
            <a:endParaRPr lang="en-BE"/>
          </a:p>
        </p:txBody>
      </p:sp>
      <p:sp>
        <p:nvSpPr>
          <p:cNvPr id="13" name="Picture Placeholder 13">
            <a:extLst>
              <a:ext uri="{FF2B5EF4-FFF2-40B4-BE49-F238E27FC236}">
                <a16:creationId xmlns:a16="http://schemas.microsoft.com/office/drawing/2014/main" id="{865DC67D-5DCD-A9DD-7F5C-743F9CFD724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096000" y="0"/>
            <a:ext cx="6096001" cy="4391823"/>
          </a:xfrm>
          <a:custGeom>
            <a:avLst/>
            <a:gdLst>
              <a:gd name="connsiteX0" fmla="*/ 143693 w 7734301"/>
              <a:gd name="connsiteY0" fmla="*/ 0 h 5572125"/>
              <a:gd name="connsiteX1" fmla="*/ 7734301 w 7734301"/>
              <a:gd name="connsiteY1" fmla="*/ 0 h 5572125"/>
              <a:gd name="connsiteX2" fmla="*/ 7734301 w 7734301"/>
              <a:gd name="connsiteY2" fmla="*/ 4113568 h 5572125"/>
              <a:gd name="connsiteX3" fmla="*/ 7592641 w 7734301"/>
              <a:gd name="connsiteY3" fmla="*/ 4269434 h 5572125"/>
              <a:gd name="connsiteX4" fmla="*/ 4447666 w 7734301"/>
              <a:gd name="connsiteY4" fmla="*/ 5572125 h 5572125"/>
              <a:gd name="connsiteX5" fmla="*/ 0 w 7734301"/>
              <a:gd name="connsiteY5" fmla="*/ 1124459 h 5572125"/>
              <a:gd name="connsiteX6" fmla="*/ 140025 w 7734301"/>
              <a:gd name="connsiteY6" fmla="*/ 12918 h 5572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734301" h="5572125">
                <a:moveTo>
                  <a:pt x="143693" y="0"/>
                </a:moveTo>
                <a:lnTo>
                  <a:pt x="7734301" y="0"/>
                </a:lnTo>
                <a:lnTo>
                  <a:pt x="7734301" y="4113568"/>
                </a:lnTo>
                <a:lnTo>
                  <a:pt x="7592641" y="4269434"/>
                </a:lnTo>
                <a:cubicBezTo>
                  <a:pt x="6787772" y="5074303"/>
                  <a:pt x="5675855" y="5572125"/>
                  <a:pt x="4447666" y="5572125"/>
                </a:cubicBezTo>
                <a:cubicBezTo>
                  <a:pt x="1991288" y="5572125"/>
                  <a:pt x="0" y="3580837"/>
                  <a:pt x="0" y="1124459"/>
                </a:cubicBezTo>
                <a:cubicBezTo>
                  <a:pt x="0" y="740650"/>
                  <a:pt x="48616" y="368196"/>
                  <a:pt x="140025" y="12918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/>
              <a:t>Afbeelding (optioneel)</a:t>
            </a:r>
          </a:p>
        </p:txBody>
      </p:sp>
      <p:sp>
        <p:nvSpPr>
          <p:cNvPr id="3" name="Title 8">
            <a:extLst>
              <a:ext uri="{FF2B5EF4-FFF2-40B4-BE49-F238E27FC236}">
                <a16:creationId xmlns:a16="http://schemas.microsoft.com/office/drawing/2014/main" id="{B047733E-2976-B52B-F6B8-AF7CF9BAD3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40" y="2949667"/>
            <a:ext cx="5580062" cy="1588127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5400" b="0">
                <a:solidFill>
                  <a:schemeClr val="bg2"/>
                </a:solidFill>
              </a:defRPr>
            </a:lvl1pPr>
          </a:lstStyle>
          <a:p>
            <a:r>
              <a:rPr lang="en-GB"/>
              <a:t>Korte of </a:t>
            </a:r>
            <a:r>
              <a:rPr lang="en-GB" err="1"/>
              <a:t>lange</a:t>
            </a:r>
            <a:r>
              <a:rPr lang="en-GB"/>
              <a:t> </a:t>
            </a:r>
            <a:r>
              <a:rPr lang="en-GB" err="1"/>
              <a:t>titel</a:t>
            </a:r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A952F8-66D0-2ED7-AEF5-991CDEC4A83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15939" y="4537794"/>
            <a:ext cx="8640761" cy="586108"/>
          </a:xfrm>
          <a:prstGeom prst="rect">
            <a:avLst/>
          </a:prstGeom>
        </p:spPr>
        <p:txBody>
          <a:bodyPr wrap="square" lIns="0" tIns="108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err="1"/>
              <a:t>Ondertitel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469847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foto'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FB25A894-7C89-3D7E-3FD5-BCB2405F1EE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15938" y="512763"/>
            <a:ext cx="5453061" cy="5832476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endParaRPr lang="en-BE"/>
          </a:p>
        </p:txBody>
      </p:sp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AE69C0EC-AF22-A673-4E04-444F2D9EBB8E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215698" y="512763"/>
            <a:ext cx="5453061" cy="5832476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endParaRPr lang="en-BE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EEBBBEE-B2CB-CC7C-B9AD-D022CD16D9E1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EBE4FD3F-57E6-48B2-A2C5-ED1766245E91}" type="datetime4">
              <a:rPr lang="nl-NL" smtClean="0"/>
              <a:t>17 maart 2025</a:t>
            </a:fld>
            <a:endParaRPr lang="en-B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A75450-3D30-3677-0385-7D0BDD7BE34D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7FB3C0-D603-8E2F-02D0-BAE368E36FC1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‹#›</a:t>
            </a:fld>
            <a:endParaRPr lang="en-BE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EBDFADB8-37BB-C535-B9A9-E9590C2EB3C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31872" y="1499673"/>
            <a:ext cx="2281692" cy="424732"/>
          </a:xfrm>
          <a:prstGeom prst="rect">
            <a:avLst/>
          </a:prstGeom>
          <a:solidFill>
            <a:schemeClr val="bg1"/>
          </a:solidFill>
        </p:spPr>
        <p:txBody>
          <a:bodyPr wrap="none" lIns="90000" rIns="90000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GB" sz="2400" b="0" i="0" kern="1200" dirty="0">
                <a:solidFill>
                  <a:schemeClr val="bg2"/>
                </a:solidFill>
                <a:effectLst/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lvl="0"/>
            <a:r>
              <a:rPr lang="en-GB" err="1"/>
              <a:t>Bijschrift</a:t>
            </a:r>
            <a:r>
              <a:rPr lang="en-GB"/>
              <a:t> (</a:t>
            </a:r>
            <a:r>
              <a:rPr lang="en-GB" err="1"/>
              <a:t>lijn</a:t>
            </a:r>
            <a:r>
              <a:rPr lang="en-GB"/>
              <a:t> 2)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46F5B570-3D42-73B4-5E07-424E0F7BA64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31872" y="997706"/>
            <a:ext cx="2281692" cy="424732"/>
          </a:xfrm>
          <a:prstGeom prst="rect">
            <a:avLst/>
          </a:prstGeom>
          <a:solidFill>
            <a:schemeClr val="bg1"/>
          </a:solidFill>
        </p:spPr>
        <p:txBody>
          <a:bodyPr wrap="none" lIns="90000" rIns="90000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GB" sz="2400" b="0" i="0" kern="1200" dirty="0">
                <a:solidFill>
                  <a:schemeClr val="bg2"/>
                </a:solidFill>
                <a:effectLst/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lvl="0"/>
            <a:r>
              <a:rPr lang="en-GB" err="1"/>
              <a:t>Bijschrift</a:t>
            </a:r>
            <a:r>
              <a:rPr lang="en-GB"/>
              <a:t> (</a:t>
            </a:r>
            <a:r>
              <a:rPr lang="en-GB" err="1"/>
              <a:t>lijn</a:t>
            </a:r>
            <a:r>
              <a:rPr lang="en-GB"/>
              <a:t> 1)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4D9906FA-D162-FA5B-71C6-E7F5B5BF276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738939" y="1499672"/>
            <a:ext cx="2281692" cy="424732"/>
          </a:xfrm>
          <a:prstGeom prst="rect">
            <a:avLst/>
          </a:prstGeom>
          <a:solidFill>
            <a:schemeClr val="bg1"/>
          </a:solidFill>
        </p:spPr>
        <p:txBody>
          <a:bodyPr wrap="none" lIns="90000" rIns="90000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GB" sz="2400" b="0" i="0" kern="1200" dirty="0">
                <a:solidFill>
                  <a:schemeClr val="bg2"/>
                </a:solidFill>
                <a:effectLst/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lvl="0"/>
            <a:r>
              <a:rPr lang="en-GB" err="1"/>
              <a:t>Bijschrift</a:t>
            </a:r>
            <a:r>
              <a:rPr lang="en-GB"/>
              <a:t> (</a:t>
            </a:r>
            <a:r>
              <a:rPr lang="en-GB" err="1"/>
              <a:t>lijn</a:t>
            </a:r>
            <a:r>
              <a:rPr lang="en-GB"/>
              <a:t> 2)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E4C5B4D6-37D5-11CC-DA4F-4759045D275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738939" y="997705"/>
            <a:ext cx="2281692" cy="424732"/>
          </a:xfrm>
          <a:prstGeom prst="rect">
            <a:avLst/>
          </a:prstGeom>
          <a:solidFill>
            <a:schemeClr val="bg1"/>
          </a:solidFill>
        </p:spPr>
        <p:txBody>
          <a:bodyPr wrap="none" lIns="90000" rIns="90000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GB" sz="2400" b="0" i="0" kern="1200" dirty="0">
                <a:solidFill>
                  <a:schemeClr val="bg2"/>
                </a:solidFill>
                <a:effectLst/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lvl="0"/>
            <a:r>
              <a:rPr lang="en-GB" err="1"/>
              <a:t>Bijschrift</a:t>
            </a:r>
            <a:r>
              <a:rPr lang="en-GB"/>
              <a:t> (</a:t>
            </a:r>
            <a:r>
              <a:rPr lang="en-GB" err="1"/>
              <a:t>lijn</a:t>
            </a:r>
            <a:r>
              <a:rPr lang="en-GB"/>
              <a:t> 1)</a:t>
            </a:r>
          </a:p>
        </p:txBody>
      </p:sp>
    </p:spTree>
    <p:extLst>
      <p:ext uri="{BB962C8B-B14F-4D97-AF65-F5344CB8AC3E}">
        <p14:creationId xmlns:p14="http://schemas.microsoft.com/office/powerpoint/2010/main" val="169923992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foto'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FB25A894-7C89-3D7E-3FD5-BCB2405F1EE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15938" y="512763"/>
            <a:ext cx="5453061" cy="5832476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endParaRPr lang="en-BE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B43899E4-2319-1C8A-BB3D-3B2350926D56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222999" y="512763"/>
            <a:ext cx="5453063" cy="278765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endParaRPr lang="en-BE"/>
          </a:p>
        </p:txBody>
      </p:sp>
      <p:sp>
        <p:nvSpPr>
          <p:cNvPr id="3" name="Picture Placeholder 6">
            <a:extLst>
              <a:ext uri="{FF2B5EF4-FFF2-40B4-BE49-F238E27FC236}">
                <a16:creationId xmlns:a16="http://schemas.microsoft.com/office/drawing/2014/main" id="{21C07DAE-83D3-991D-C05A-68A324845F53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222999" y="3557587"/>
            <a:ext cx="5453063" cy="278765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endParaRPr lang="en-BE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7C1806C-0AAB-48BF-89E6-257EFB5B8C43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6E161887-EF82-42A6-A954-CC2994846F8C}" type="datetime4">
              <a:rPr lang="nl-NL" smtClean="0"/>
              <a:t>17 maart 2025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9B9717-E33B-A934-3871-635EB9B7B331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CC2FAC-46CF-CF2A-AC48-31C3B9BD490D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8095240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foto'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6">
            <a:extLst>
              <a:ext uri="{FF2B5EF4-FFF2-40B4-BE49-F238E27FC236}">
                <a16:creationId xmlns:a16="http://schemas.microsoft.com/office/drawing/2014/main" id="{69A97626-9339-5005-614F-81DB40605FC9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242166" y="512763"/>
            <a:ext cx="5433897" cy="5832474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endParaRPr lang="en-BE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B43899E4-2319-1C8A-BB3D-3B2350926D56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15939" y="512763"/>
            <a:ext cx="2589948" cy="278765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endParaRPr lang="en-BE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24D30AFE-4552-30D0-38E2-7CC1CBB03076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515939" y="3557587"/>
            <a:ext cx="5433896" cy="278765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endParaRPr lang="en-BE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36158C0C-84FF-F14E-58B3-21286AD4928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3359887" y="512763"/>
            <a:ext cx="2589948" cy="278765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endParaRPr lang="en-B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BE8E46-F289-0365-4159-9626BE37E412}"/>
              </a:ext>
            </a:extLst>
          </p:cNvPr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2065DB2C-80C3-436A-BEB2-AC23A16CA7BE}" type="datetime4">
              <a:rPr lang="nl-NL" smtClean="0"/>
              <a:t>17 maart 2025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C38347-35B7-C3F1-6EA7-D6AD7D870989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E25520-C2FB-1AAB-4326-931CCE81D998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08871736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foto'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B43899E4-2319-1C8A-BB3D-3B2350926D56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223000" y="512763"/>
            <a:ext cx="2589948" cy="278765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endParaRPr lang="en-BE"/>
          </a:p>
        </p:txBody>
      </p:sp>
      <p:sp>
        <p:nvSpPr>
          <p:cNvPr id="2" name="Picture Placeholder 6">
            <a:extLst>
              <a:ext uri="{FF2B5EF4-FFF2-40B4-BE49-F238E27FC236}">
                <a16:creationId xmlns:a16="http://schemas.microsoft.com/office/drawing/2014/main" id="{69A97626-9339-5005-614F-81DB40605FC9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35102" y="512763"/>
            <a:ext cx="5433897" cy="5832474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endParaRPr lang="en-BE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36158C0C-84FF-F14E-58B3-21286AD4928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066947" y="512763"/>
            <a:ext cx="2609115" cy="278765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endParaRPr lang="en-BE"/>
          </a:p>
        </p:txBody>
      </p:sp>
      <p:sp>
        <p:nvSpPr>
          <p:cNvPr id="3" name="Picture Placeholder 6">
            <a:extLst>
              <a:ext uri="{FF2B5EF4-FFF2-40B4-BE49-F238E27FC236}">
                <a16:creationId xmlns:a16="http://schemas.microsoft.com/office/drawing/2014/main" id="{F26BC34F-D3AA-0B2A-26EC-080C156B7BBD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223000" y="3557587"/>
            <a:ext cx="2589948" cy="278765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endParaRPr lang="en-BE"/>
          </a:p>
        </p:txBody>
      </p:sp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27F7823D-C314-05C9-1C5B-12CA04F92224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9066947" y="3557587"/>
            <a:ext cx="2609115" cy="278765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endParaRPr lang="en-BE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6A85FE5F-1EC9-DCC4-FD0A-AD87FBBC16F7}"/>
              </a:ext>
            </a:extLst>
          </p:cNvPr>
          <p:cNvSpPr>
            <a:spLocks noGrp="1"/>
          </p:cNvSpPr>
          <p:nvPr>
            <p:ph type="dt" sz="half" idx="30"/>
          </p:nvPr>
        </p:nvSpPr>
        <p:spPr/>
        <p:txBody>
          <a:bodyPr/>
          <a:lstStyle/>
          <a:p>
            <a:fld id="{FD6BDCEA-F665-4D3F-B14F-00AC781320DD}" type="datetime4">
              <a:rPr lang="nl-NL" smtClean="0"/>
              <a:t>17 maart 2025</a:t>
            </a:fld>
            <a:endParaRPr lang="en-B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C17913F-A06E-E7E3-B1C5-DB02145835F8}"/>
              </a:ext>
            </a:extLst>
          </p:cNvPr>
          <p:cNvSpPr>
            <a:spLocks noGrp="1"/>
          </p:cNvSpPr>
          <p:nvPr>
            <p:ph type="ftr" sz="quarter" idx="31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4DB972D-BC24-2423-9642-92BE673289B1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75208763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hart Placeholder 5">
            <a:extLst>
              <a:ext uri="{FF2B5EF4-FFF2-40B4-BE49-F238E27FC236}">
                <a16:creationId xmlns:a16="http://schemas.microsoft.com/office/drawing/2014/main" id="{5CCE7ECA-5B5A-DD9B-57E8-FF8014562D53}"/>
              </a:ext>
            </a:extLst>
          </p:cNvPr>
          <p:cNvSpPr>
            <a:spLocks noGrp="1"/>
          </p:cNvSpPr>
          <p:nvPr>
            <p:ph type="chart" sz="quarter" idx="22"/>
          </p:nvPr>
        </p:nvSpPr>
        <p:spPr>
          <a:xfrm>
            <a:off x="515937" y="1628776"/>
            <a:ext cx="11160126" cy="471646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>
                <a:highlight>
                  <a:srgbClr val="FFFF00"/>
                </a:highlight>
              </a:defRPr>
            </a:lvl1pPr>
          </a:lstStyle>
          <a:p>
            <a:endParaRPr lang="en-B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7C3A5A-7B43-D5FB-AA03-CB1B24C419A7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3178C4A5-6374-4AE6-8F22-C02F637FC3A3}" type="datetime4">
              <a:rPr lang="nl-NL" smtClean="0"/>
              <a:t>17 maart 2025</a:t>
            </a:fld>
            <a:endParaRPr lang="en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CB4FF9-9D06-081F-91F6-3E01293B2B10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31BE2D-3DE7-6EDB-08DD-73387AE77009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‹#›</a:t>
            </a:fld>
            <a:endParaRPr lang="en-BE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EB880520-9553-3AD3-98DC-048EBE5DB7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/>
              <a:t>Korte of </a:t>
            </a:r>
            <a:r>
              <a:rPr lang="en-GB" err="1"/>
              <a:t>lange</a:t>
            </a:r>
            <a:r>
              <a:rPr lang="en-GB"/>
              <a:t> </a:t>
            </a:r>
            <a:r>
              <a:rPr lang="en-GB" err="1"/>
              <a:t>titel</a:t>
            </a:r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49579189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ek +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hart Placeholder 5">
            <a:extLst>
              <a:ext uri="{FF2B5EF4-FFF2-40B4-BE49-F238E27FC236}">
                <a16:creationId xmlns:a16="http://schemas.microsoft.com/office/drawing/2014/main" id="{5CCE7ECA-5B5A-DD9B-57E8-FF8014562D53}"/>
              </a:ext>
            </a:extLst>
          </p:cNvPr>
          <p:cNvSpPr>
            <a:spLocks noGrp="1"/>
          </p:cNvSpPr>
          <p:nvPr>
            <p:ph type="chart" sz="quarter" idx="22"/>
          </p:nvPr>
        </p:nvSpPr>
        <p:spPr>
          <a:xfrm>
            <a:off x="6353972" y="1628775"/>
            <a:ext cx="5322090" cy="47164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>
                <a:highlight>
                  <a:srgbClr val="FFFF00"/>
                </a:highlight>
              </a:defRPr>
            </a:lvl1pPr>
          </a:lstStyle>
          <a:p>
            <a:endParaRPr lang="en-B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71E7A4-A9B4-D22B-A92D-0957DF6A35B5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15B2F9B9-8140-4D64-B028-5AE935442EED}" type="datetime4">
              <a:rPr lang="nl-NL" smtClean="0"/>
              <a:t>17 maart 2025</a:t>
            </a:fld>
            <a:endParaRPr lang="en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AB6306-008E-C05E-E6E7-433B240B98AE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F7004B-74D0-6F93-F03D-36B6F99D0900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‹#›</a:t>
            </a:fld>
            <a:endParaRPr lang="en-BE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8FA0CF93-8D63-4FD6-119F-5103B90CA4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/>
              <a:t>Korte of </a:t>
            </a:r>
            <a:r>
              <a:rPr lang="en-GB" err="1"/>
              <a:t>lange</a:t>
            </a:r>
            <a:r>
              <a:rPr lang="en-GB"/>
              <a:t> </a:t>
            </a:r>
            <a:r>
              <a:rPr lang="en-GB" err="1"/>
              <a:t>titel</a:t>
            </a:r>
            <a:endParaRPr lang="en-BE"/>
          </a:p>
        </p:txBody>
      </p:sp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769202CB-A2AA-940C-7E43-ABA11EE1A27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36" y="1628775"/>
            <a:ext cx="5322093" cy="4716463"/>
          </a:xfrm>
        </p:spPr>
        <p:txBody>
          <a:bodyPr/>
          <a:lstStyle/>
          <a:p>
            <a:pPr lvl="0"/>
            <a:r>
              <a:rPr lang="nl-BE"/>
              <a:t>Klik om tekst toe te voegen. </a:t>
            </a:r>
            <a:br>
              <a:rPr lang="nl-BE"/>
            </a:br>
            <a:r>
              <a:rPr lang="nl-BE"/>
              <a:t>Voor bullets, selecteer je je tekst + TAB-toets.</a:t>
            </a:r>
          </a:p>
          <a:p>
            <a:pPr lvl="1"/>
            <a:r>
              <a:rPr lang="nl-BE"/>
              <a:t>Bullets 1</a:t>
            </a:r>
          </a:p>
          <a:p>
            <a:pPr lvl="2"/>
            <a:r>
              <a:rPr lang="nl-BE"/>
              <a:t>Bullets 2</a:t>
            </a:r>
          </a:p>
          <a:p>
            <a:pPr lvl="3"/>
            <a:r>
              <a:rPr lang="nl-BE"/>
              <a:t>Bullets 3</a:t>
            </a:r>
          </a:p>
          <a:p>
            <a:pPr lvl="4"/>
            <a:r>
              <a:rPr lang="nl-BE"/>
              <a:t>Bullets 4</a:t>
            </a:r>
          </a:p>
          <a:p>
            <a:pPr lvl="5"/>
            <a:r>
              <a:rPr lang="nl-BE"/>
              <a:t>Bullets 5</a:t>
            </a:r>
          </a:p>
          <a:p>
            <a:pPr lvl="6"/>
            <a:r>
              <a:rPr lang="nl-BE"/>
              <a:t>Bullets 6</a:t>
            </a:r>
          </a:p>
          <a:p>
            <a:pPr lvl="7"/>
            <a:r>
              <a:rPr lang="nl-BE"/>
              <a:t>Bullets 7</a:t>
            </a:r>
          </a:p>
          <a:p>
            <a:pPr lvl="8"/>
            <a:r>
              <a:rPr lang="nl-BE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244657172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2AC07F32-C191-403F-7407-8C662FD22BF6}"/>
              </a:ext>
            </a:extLst>
          </p:cNvPr>
          <p:cNvSpPr>
            <a:spLocks noGrp="1"/>
          </p:cNvSpPr>
          <p:nvPr>
            <p:ph type="tbl" sz="quarter" idx="22"/>
          </p:nvPr>
        </p:nvSpPr>
        <p:spPr>
          <a:xfrm>
            <a:off x="515937" y="1628776"/>
            <a:ext cx="11160126" cy="471646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>
                <a:highlight>
                  <a:srgbClr val="FFFF00"/>
                </a:highlight>
              </a:defRPr>
            </a:lvl1pPr>
          </a:lstStyle>
          <a:p>
            <a:endParaRPr lang="en-B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D7EE5F-A76D-A996-6EBE-DD51DBAB769F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B632030A-0AE2-4B12-BC4F-163724B5F869}" type="datetime4">
              <a:rPr lang="nl-NL" smtClean="0"/>
              <a:t>17 maart 2025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D2E9D4-272A-AA6F-E413-B9E9382FD371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09A98A-6113-D242-33E2-C0EDDC8FDD4C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‹#›</a:t>
            </a:fld>
            <a:endParaRPr lang="en-BE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73BB25C5-3A3B-D7BD-652B-7B6C94301E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/>
              <a:t>Korte of </a:t>
            </a:r>
            <a:r>
              <a:rPr lang="en-GB" err="1"/>
              <a:t>lange</a:t>
            </a:r>
            <a:r>
              <a:rPr lang="en-GB"/>
              <a:t> </a:t>
            </a:r>
            <a:r>
              <a:rPr lang="en-GB" err="1"/>
              <a:t>titel</a:t>
            </a:r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31341129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 +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ble Placeholder 2">
            <a:extLst>
              <a:ext uri="{FF2B5EF4-FFF2-40B4-BE49-F238E27FC236}">
                <a16:creationId xmlns:a16="http://schemas.microsoft.com/office/drawing/2014/main" id="{F273B77E-10BA-D2FF-013B-B7810AFFBCB1}"/>
              </a:ext>
            </a:extLst>
          </p:cNvPr>
          <p:cNvSpPr>
            <a:spLocks noGrp="1"/>
          </p:cNvSpPr>
          <p:nvPr>
            <p:ph type="tbl" sz="quarter" idx="23"/>
          </p:nvPr>
        </p:nvSpPr>
        <p:spPr>
          <a:xfrm>
            <a:off x="6353971" y="1628775"/>
            <a:ext cx="5322091" cy="47164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>
                <a:highlight>
                  <a:srgbClr val="FFFF00"/>
                </a:highlight>
              </a:defRPr>
            </a:lvl1pPr>
          </a:lstStyle>
          <a:p>
            <a:endParaRPr lang="en-B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92B070-8B3C-87DF-4B6F-59E81786660A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F792D97D-DD55-4CBA-92DE-A9AB4D3F7029}" type="datetime4">
              <a:rPr lang="nl-NL" smtClean="0"/>
              <a:t>17 maart 2025</a:t>
            </a:fld>
            <a:endParaRPr lang="en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A5E4CF-63B9-7FCD-7CB9-D5F6D3364602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B1E1E9-1E01-1733-5EB0-910A532A826D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‹#›</a:t>
            </a:fld>
            <a:endParaRPr lang="en-BE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9667022D-936C-2D27-53B8-1BB33C4C6F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/>
              <a:t>Korte of </a:t>
            </a:r>
            <a:r>
              <a:rPr lang="en-GB" err="1"/>
              <a:t>lange</a:t>
            </a:r>
            <a:r>
              <a:rPr lang="en-GB"/>
              <a:t> </a:t>
            </a:r>
            <a:r>
              <a:rPr lang="en-GB" err="1"/>
              <a:t>titel</a:t>
            </a:r>
            <a:endParaRPr lang="en-BE"/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11AA424F-0E40-3A43-4FC5-0BBD71E9C30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36" y="1628775"/>
            <a:ext cx="5322093" cy="4716463"/>
          </a:xfrm>
        </p:spPr>
        <p:txBody>
          <a:bodyPr/>
          <a:lstStyle/>
          <a:p>
            <a:pPr lvl="0"/>
            <a:r>
              <a:rPr lang="nl-BE"/>
              <a:t>Klik om tekst toe te voegen. </a:t>
            </a:r>
            <a:br>
              <a:rPr lang="nl-BE"/>
            </a:br>
            <a:r>
              <a:rPr lang="nl-BE"/>
              <a:t>Voor bullets, selecteer je je tekst + TAB-toets.</a:t>
            </a:r>
          </a:p>
          <a:p>
            <a:pPr lvl="1"/>
            <a:r>
              <a:rPr lang="nl-BE"/>
              <a:t>Bullets 1</a:t>
            </a:r>
          </a:p>
          <a:p>
            <a:pPr lvl="2"/>
            <a:r>
              <a:rPr lang="nl-BE"/>
              <a:t>Bullets 2</a:t>
            </a:r>
          </a:p>
          <a:p>
            <a:pPr lvl="3"/>
            <a:r>
              <a:rPr lang="nl-BE"/>
              <a:t>Bullets 3</a:t>
            </a:r>
          </a:p>
          <a:p>
            <a:pPr lvl="4"/>
            <a:r>
              <a:rPr lang="nl-BE"/>
              <a:t>Bullets 4</a:t>
            </a:r>
          </a:p>
          <a:p>
            <a:pPr lvl="5"/>
            <a:r>
              <a:rPr lang="nl-BE"/>
              <a:t>Bullets 5</a:t>
            </a:r>
          </a:p>
          <a:p>
            <a:pPr lvl="6"/>
            <a:r>
              <a:rPr lang="nl-BE"/>
              <a:t>Bullets 6</a:t>
            </a:r>
          </a:p>
          <a:p>
            <a:pPr lvl="7"/>
            <a:r>
              <a:rPr lang="nl-BE"/>
              <a:t>Bullets 7</a:t>
            </a:r>
          </a:p>
          <a:p>
            <a:pPr lvl="8"/>
            <a:r>
              <a:rPr lang="nl-BE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390669602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0714BDC6-0435-BE27-0FED-7FAA9A86C2B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Media Placeholder 2">
            <a:extLst>
              <a:ext uri="{FF2B5EF4-FFF2-40B4-BE49-F238E27FC236}">
                <a16:creationId xmlns:a16="http://schemas.microsoft.com/office/drawing/2014/main" id="{F3454101-EAFC-EFD7-FDCD-06EFD0129F8E}"/>
              </a:ext>
            </a:extLst>
          </p:cNvPr>
          <p:cNvSpPr>
            <a:spLocks noGrp="1"/>
          </p:cNvSpPr>
          <p:nvPr>
            <p:ph type="media" sz="quarter" idx="22"/>
          </p:nvPr>
        </p:nvSpPr>
        <p:spPr>
          <a:xfrm>
            <a:off x="515938" y="512765"/>
            <a:ext cx="11160124" cy="583247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>
                <a:highlight>
                  <a:srgbClr val="FFFF00"/>
                </a:highlight>
              </a:defRPr>
            </a:lvl1pPr>
          </a:lstStyle>
          <a:p>
            <a:endParaRPr lang="en-BE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D727BB2-CDEB-BCE3-4545-60091C334A16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82B9563F-255F-4E7A-8DFE-9A93C952EB3D}" type="datetime4">
              <a:rPr lang="nl-NL" smtClean="0"/>
              <a:t>17 maart 2025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BA0061-A474-21E4-E88A-9A310BC690BB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EA4DD7-4355-9D81-A622-CE0A954EF3FE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71184033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 +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dia Placeholder 2">
            <a:extLst>
              <a:ext uri="{FF2B5EF4-FFF2-40B4-BE49-F238E27FC236}">
                <a16:creationId xmlns:a16="http://schemas.microsoft.com/office/drawing/2014/main" id="{D7AE5942-4F63-ACC5-4DE3-CF6CF96FB268}"/>
              </a:ext>
            </a:extLst>
          </p:cNvPr>
          <p:cNvSpPr>
            <a:spLocks noGrp="1"/>
          </p:cNvSpPr>
          <p:nvPr>
            <p:ph type="media" sz="quarter" idx="22"/>
          </p:nvPr>
        </p:nvSpPr>
        <p:spPr>
          <a:xfrm>
            <a:off x="4764442" y="1628775"/>
            <a:ext cx="6911620" cy="471646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>
                <a:highlight>
                  <a:srgbClr val="FFFF00"/>
                </a:highlight>
              </a:defRPr>
            </a:lvl1pPr>
          </a:lstStyle>
          <a:p>
            <a:endParaRPr lang="en-BE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B92B1E8-47FC-953C-F731-EF5A12DDD1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/>
              <a:t>Korte of </a:t>
            </a:r>
            <a:r>
              <a:rPr lang="en-GB" err="1"/>
              <a:t>lange</a:t>
            </a:r>
            <a:r>
              <a:rPr lang="en-GB"/>
              <a:t> </a:t>
            </a:r>
            <a:r>
              <a:rPr lang="en-GB" err="1"/>
              <a:t>titel</a:t>
            </a:r>
            <a:endParaRPr lang="en-B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8E313E-5F5A-5734-FDB1-ACFF601DDB3A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1B4C5C55-F76C-468D-84D6-AA290ECBE477}" type="datetime4">
              <a:rPr lang="nl-NL" smtClean="0"/>
              <a:t>17 maart 2025</a:t>
            </a:fld>
            <a:endParaRPr lang="en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0DC76F-CF80-ADBB-1057-239680ED8300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EB6802-D161-015C-E8B2-AC943863BAB3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‹#›</a:t>
            </a:fld>
            <a:endParaRPr lang="en-BE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F2D34801-5173-DF5E-FB34-D011F44EF9F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37" y="1628775"/>
            <a:ext cx="3708506" cy="4716463"/>
          </a:xfrm>
        </p:spPr>
        <p:txBody>
          <a:bodyPr/>
          <a:lstStyle/>
          <a:p>
            <a:pPr lvl="0"/>
            <a:r>
              <a:rPr lang="nl-BE"/>
              <a:t>Klik om tekst toe te voegen. </a:t>
            </a:r>
            <a:br>
              <a:rPr lang="nl-BE"/>
            </a:br>
            <a:r>
              <a:rPr lang="nl-BE"/>
              <a:t>Voor bullets, selecteer je je tekst + TAB-toets.</a:t>
            </a:r>
          </a:p>
          <a:p>
            <a:pPr lvl="1"/>
            <a:r>
              <a:rPr lang="nl-BE"/>
              <a:t>Bullets 1</a:t>
            </a:r>
          </a:p>
          <a:p>
            <a:pPr lvl="2"/>
            <a:r>
              <a:rPr lang="nl-BE"/>
              <a:t>Bullets 2</a:t>
            </a:r>
          </a:p>
          <a:p>
            <a:pPr lvl="3"/>
            <a:r>
              <a:rPr lang="nl-BE"/>
              <a:t>Bullets 3</a:t>
            </a:r>
          </a:p>
          <a:p>
            <a:pPr lvl="4"/>
            <a:r>
              <a:rPr lang="nl-BE"/>
              <a:t>Bullets 4</a:t>
            </a:r>
          </a:p>
          <a:p>
            <a:pPr lvl="5"/>
            <a:r>
              <a:rPr lang="nl-BE"/>
              <a:t>Bullets 5</a:t>
            </a:r>
          </a:p>
          <a:p>
            <a:pPr lvl="6"/>
            <a:r>
              <a:rPr lang="nl-BE"/>
              <a:t>Bullets 6</a:t>
            </a:r>
          </a:p>
          <a:p>
            <a:pPr lvl="7"/>
            <a:r>
              <a:rPr lang="nl-BE"/>
              <a:t>Bullets 7</a:t>
            </a:r>
          </a:p>
          <a:p>
            <a:pPr lvl="8"/>
            <a:r>
              <a:rPr lang="nl-BE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33238387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360C0742-7C35-27FD-F7B8-B99B49F84C3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7419343" y="1589213"/>
            <a:ext cx="5849106" cy="3696206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CA4F9D45-4BC8-F585-6E92-6C3F5C54374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-3999" b="-3999"/>
          <a:stretch/>
        </p:blipFill>
        <p:spPr>
          <a:xfrm rot="16200000">
            <a:off x="4369743" y="2280680"/>
            <a:ext cx="5635107" cy="2324587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7C1CF9E8-50DB-4488-EFA2-5FA20DBAE5B6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729600" y="614106"/>
            <a:ext cx="2149200" cy="5646421"/>
          </a:xfrm>
          <a:prstGeom prst="rect">
            <a:avLst/>
          </a:prstGeom>
        </p:spPr>
      </p:pic>
      <p:sp>
        <p:nvSpPr>
          <p:cNvPr id="4" name="Picture Placeholder 19">
            <a:extLst>
              <a:ext uri="{FF2B5EF4-FFF2-40B4-BE49-F238E27FC236}">
                <a16:creationId xmlns:a16="http://schemas.microsoft.com/office/drawing/2014/main" id="{D02E6F61-F748-5159-AF09-4CFA7D0DC12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500278" y="515916"/>
            <a:ext cx="3691722" cy="5842800"/>
          </a:xfrm>
          <a:custGeom>
            <a:avLst/>
            <a:gdLst>
              <a:gd name="connsiteX0" fmla="*/ 2921400 w 3691722"/>
              <a:gd name="connsiteY0" fmla="*/ 0 h 5842800"/>
              <a:gd name="connsiteX1" fmla="*/ 3691722 w 3691722"/>
              <a:gd name="connsiteY1" fmla="*/ 102859 h 5842800"/>
              <a:gd name="connsiteX2" fmla="*/ 3691722 w 3691722"/>
              <a:gd name="connsiteY2" fmla="*/ 5739941 h 5842800"/>
              <a:gd name="connsiteX3" fmla="*/ 2921400 w 3691722"/>
              <a:gd name="connsiteY3" fmla="*/ 5842800 h 5842800"/>
              <a:gd name="connsiteX4" fmla="*/ 0 w 3691722"/>
              <a:gd name="connsiteY4" fmla="*/ 2921400 h 5842800"/>
              <a:gd name="connsiteX5" fmla="*/ 2921400 w 3691722"/>
              <a:gd name="connsiteY5" fmla="*/ 0 h 584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91722" h="5842800">
                <a:moveTo>
                  <a:pt x="2921400" y="0"/>
                </a:moveTo>
                <a:cubicBezTo>
                  <a:pt x="3188061" y="0"/>
                  <a:pt x="3446286" y="35933"/>
                  <a:pt x="3691722" y="102859"/>
                </a:cubicBezTo>
                <a:lnTo>
                  <a:pt x="3691722" y="5739941"/>
                </a:lnTo>
                <a:cubicBezTo>
                  <a:pt x="3446286" y="5806867"/>
                  <a:pt x="3188061" y="5842800"/>
                  <a:pt x="2921400" y="5842800"/>
                </a:cubicBezTo>
                <a:cubicBezTo>
                  <a:pt x="1307949" y="5842800"/>
                  <a:pt x="0" y="4534839"/>
                  <a:pt x="0" y="2921400"/>
                </a:cubicBezTo>
                <a:cubicBezTo>
                  <a:pt x="0" y="1307962"/>
                  <a:pt x="1307949" y="0"/>
                  <a:pt x="2921400" y="0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/>
              <a:t>Afbeelding (optioneel)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2F66F28C-0BB1-7E17-4535-D4951B0E6AB9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D82991B6-7382-652D-2186-F1AA7166BFA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49850F10-DA65-4563-850B-AE88428BB61C}" type="datetime4">
              <a:rPr lang="nl-NL" smtClean="0"/>
              <a:t>17 maart 2025</a:t>
            </a:fld>
            <a:endParaRPr lang="en-BE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B9C94B95-E1F5-FF60-C6FA-7B71C80ACA9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6A687276-EBCF-B898-2F58-E5EBA9B03E6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‹#›</a:t>
            </a:fld>
            <a:endParaRPr lang="en-BE"/>
          </a:p>
        </p:txBody>
      </p:sp>
      <p:sp>
        <p:nvSpPr>
          <p:cNvPr id="2" name="Title 8">
            <a:extLst>
              <a:ext uri="{FF2B5EF4-FFF2-40B4-BE49-F238E27FC236}">
                <a16:creationId xmlns:a16="http://schemas.microsoft.com/office/drawing/2014/main" id="{90687BDE-65F0-63E5-1105-A00136C531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2029393"/>
            <a:ext cx="7446325" cy="1588127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5400" b="0">
                <a:solidFill>
                  <a:schemeClr val="bg2"/>
                </a:solidFill>
              </a:defRPr>
            </a:lvl1pPr>
          </a:lstStyle>
          <a:p>
            <a:r>
              <a:rPr lang="en-GB"/>
              <a:t>Korte of </a:t>
            </a:r>
            <a:r>
              <a:rPr lang="en-GB" err="1"/>
              <a:t>lange</a:t>
            </a:r>
            <a:r>
              <a:rPr lang="en-GB"/>
              <a:t> </a:t>
            </a:r>
            <a:r>
              <a:rPr lang="en-GB" err="1"/>
              <a:t>titel</a:t>
            </a:r>
            <a:endParaRPr lang="en-BE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E94D70C5-D4C5-2489-9430-B8D8DF7B1E4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5938" y="3617520"/>
            <a:ext cx="7446325" cy="586108"/>
          </a:xfrm>
          <a:prstGeom prst="rect">
            <a:avLst/>
          </a:prstGeom>
        </p:spPr>
        <p:txBody>
          <a:bodyPr wrap="square" lIns="0" tIns="108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err="1"/>
              <a:t>Ondertitel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869632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26314AC0-17EE-A056-A312-DC697CB96C3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80" t="961" r="334"/>
          <a:stretch>
            <a:fillRect/>
          </a:stretch>
        </p:blipFill>
        <p:spPr>
          <a:xfrm>
            <a:off x="1" y="0"/>
            <a:ext cx="12210011" cy="6858000"/>
          </a:xfrm>
          <a:custGeom>
            <a:avLst/>
            <a:gdLst>
              <a:gd name="connsiteX0" fmla="*/ 0 w 12210011"/>
              <a:gd name="connsiteY0" fmla="*/ 0 h 6858000"/>
              <a:gd name="connsiteX1" fmla="*/ 12210011 w 12210011"/>
              <a:gd name="connsiteY1" fmla="*/ 0 h 6858000"/>
              <a:gd name="connsiteX2" fmla="*/ 12210011 w 12210011"/>
              <a:gd name="connsiteY2" fmla="*/ 6858000 h 6858000"/>
              <a:gd name="connsiteX3" fmla="*/ 0 w 1221001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10011" h="6858000">
                <a:moveTo>
                  <a:pt x="0" y="0"/>
                </a:moveTo>
                <a:lnTo>
                  <a:pt x="12210011" y="0"/>
                </a:lnTo>
                <a:lnTo>
                  <a:pt x="12210011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8" name="Title 5">
            <a:extLst>
              <a:ext uri="{FF2B5EF4-FFF2-40B4-BE49-F238E27FC236}">
                <a16:creationId xmlns:a16="http://schemas.microsoft.com/office/drawing/2014/main" id="{3B8DB3AD-CBBA-89FA-79F9-CEBC9C5C43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27388" y="2286800"/>
            <a:ext cx="7737223" cy="2211375"/>
          </a:xfrm>
          <a:prstGeom prst="rect">
            <a:avLst/>
          </a:prstGeom>
        </p:spPr>
        <p:txBody>
          <a:bodyPr wrap="square" lIns="0" anchor="b">
            <a:spAutoFit/>
          </a:bodyPr>
          <a:lstStyle>
            <a:lvl1pPr algn="ctr">
              <a:defRPr sz="5400" b="1">
                <a:solidFill>
                  <a:schemeClr val="bg2"/>
                </a:solidFill>
              </a:defRPr>
            </a:lvl1pPr>
          </a:lstStyle>
          <a:p>
            <a:r>
              <a:rPr lang="en-GB"/>
              <a:t>"</a:t>
            </a:r>
            <a:r>
              <a:rPr lang="en-GB" err="1"/>
              <a:t>Deze</a:t>
            </a:r>
            <a:r>
              <a:rPr lang="en-GB"/>
              <a:t> slide is perfect </a:t>
            </a:r>
            <a:r>
              <a:rPr lang="en-GB" err="1"/>
              <a:t>voor</a:t>
            </a:r>
            <a:r>
              <a:rPr lang="en-GB"/>
              <a:t> </a:t>
            </a:r>
            <a:r>
              <a:rPr lang="en-GB" err="1"/>
              <a:t>citaten</a:t>
            </a:r>
            <a:r>
              <a:rPr lang="en-GB"/>
              <a:t> of </a:t>
            </a:r>
            <a:r>
              <a:rPr lang="en-GB" err="1"/>
              <a:t>andere</a:t>
            </a:r>
            <a:r>
              <a:rPr lang="en-GB"/>
              <a:t> </a:t>
            </a:r>
            <a:r>
              <a:rPr lang="en-GB" err="1"/>
              <a:t>korte</a:t>
            </a:r>
            <a:r>
              <a:rPr lang="en-GB"/>
              <a:t> </a:t>
            </a:r>
            <a:r>
              <a:rPr lang="en-GB" err="1"/>
              <a:t>teksten</a:t>
            </a:r>
            <a:r>
              <a:rPr lang="en-GB"/>
              <a:t>."</a:t>
            </a:r>
            <a:endParaRPr lang="en-BE"/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88546941-5005-BA93-92D7-7B50688672EB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AA4D85C1-092F-4ACF-9B96-1F119EF901DA}" type="datetime4">
              <a:rPr lang="nl-NL" smtClean="0"/>
              <a:t>17 maart 2025</a:t>
            </a:fld>
            <a:endParaRPr lang="en-BE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CCE070A3-C728-9241-E374-67AADE4C1B01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FF10D53C-20CB-6AC9-BE02-71C566004AE7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‹#›</a:t>
            </a:fld>
            <a:endParaRPr lang="en-BE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BE86B2C0-1181-987A-042F-2C2D2F69531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45016" y="4677072"/>
            <a:ext cx="1501982" cy="347329"/>
          </a:xfrm>
          <a:prstGeom prst="roundRect">
            <a:avLst/>
          </a:prstGeom>
          <a:solidFill>
            <a:schemeClr val="tx2"/>
          </a:solidFill>
        </p:spPr>
        <p:txBody>
          <a:bodyPr wrap="none">
            <a:sp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Lorem ipsum</a:t>
            </a:r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68098290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F1E4541B-1975-03AA-64BE-EB3E63F4198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35229" y="1021445"/>
            <a:ext cx="1121539" cy="900000"/>
          </a:xfrm>
          <a:prstGeom prst="rect">
            <a:avLst/>
          </a:prstGeom>
        </p:spPr>
      </p:pic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5FF777E8-3B15-10D0-7BE6-6C1F774D737F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D78D79E3-BC07-40AC-9CFF-E8C03748F011}" type="datetime4">
              <a:rPr lang="nl-NL" smtClean="0"/>
              <a:t>17 maart 2025</a:t>
            </a:fld>
            <a:endParaRPr lang="en-BE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2C993B2F-307D-459F-D620-B7F32D116909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3AAEE3FD-B91F-E75D-6222-27A954435AE6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‹#›</a:t>
            </a:fld>
            <a:endParaRPr lang="en-BE"/>
          </a:p>
        </p:txBody>
      </p:sp>
      <p:sp>
        <p:nvSpPr>
          <p:cNvPr id="2" name="Title 5">
            <a:extLst>
              <a:ext uri="{FF2B5EF4-FFF2-40B4-BE49-F238E27FC236}">
                <a16:creationId xmlns:a16="http://schemas.microsoft.com/office/drawing/2014/main" id="{85D997F0-5791-557B-2A6D-1067E17459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27388" y="2997998"/>
            <a:ext cx="7737223" cy="2211375"/>
          </a:xfrm>
          <a:prstGeom prst="rect">
            <a:avLst/>
          </a:prstGeom>
        </p:spPr>
        <p:txBody>
          <a:bodyPr wrap="square" lIns="0" anchor="t">
            <a:spAutoFit/>
          </a:bodyPr>
          <a:lstStyle>
            <a:lvl1pPr algn="ctr">
              <a:defRPr sz="5400" b="1">
                <a:solidFill>
                  <a:schemeClr val="bg2"/>
                </a:solidFill>
              </a:defRPr>
            </a:lvl1pPr>
          </a:lstStyle>
          <a:p>
            <a:r>
              <a:rPr lang="en-GB"/>
              <a:t>"</a:t>
            </a:r>
            <a:r>
              <a:rPr lang="en-GB" err="1"/>
              <a:t>Deze</a:t>
            </a:r>
            <a:r>
              <a:rPr lang="en-GB"/>
              <a:t> slide is perfect </a:t>
            </a:r>
            <a:r>
              <a:rPr lang="en-GB" err="1"/>
              <a:t>voor</a:t>
            </a:r>
            <a:r>
              <a:rPr lang="en-GB"/>
              <a:t> </a:t>
            </a:r>
            <a:r>
              <a:rPr lang="en-GB" err="1"/>
              <a:t>citaten</a:t>
            </a:r>
            <a:r>
              <a:rPr lang="en-GB"/>
              <a:t> of </a:t>
            </a:r>
            <a:r>
              <a:rPr lang="en-GB" err="1"/>
              <a:t>andere</a:t>
            </a:r>
            <a:r>
              <a:rPr lang="en-GB"/>
              <a:t> </a:t>
            </a:r>
            <a:r>
              <a:rPr lang="en-GB" err="1"/>
              <a:t>korte</a:t>
            </a:r>
            <a:r>
              <a:rPr lang="en-GB"/>
              <a:t> </a:t>
            </a:r>
            <a:r>
              <a:rPr lang="en-GB" err="1"/>
              <a:t>teksten</a:t>
            </a:r>
            <a:r>
              <a:rPr lang="en-GB"/>
              <a:t>."</a:t>
            </a:r>
            <a:endParaRPr lang="en-BE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36B684-9E01-8ECC-4049-18AC9DFC4A7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227388" y="2457450"/>
            <a:ext cx="7737223" cy="313932"/>
          </a:xfrm>
          <a:prstGeom prst="rect">
            <a:avLst/>
          </a:prstGeom>
        </p:spPr>
        <p:txBody>
          <a:bodyPr wrap="square" lIns="0" rIns="0" anchor="b">
            <a:spAutoFit/>
          </a:bodyPr>
          <a:lstStyle>
            <a:lvl1pPr algn="ctr">
              <a:defRPr sz="1600" b="0" i="1"/>
            </a:lvl1pPr>
          </a:lstStyle>
          <a:p>
            <a:pPr lvl="0"/>
            <a:r>
              <a:rPr lang="nl-NL" noProof="0"/>
              <a:t>- </a:t>
            </a:r>
            <a:r>
              <a:rPr lang="nl-NL" noProof="0" err="1"/>
              <a:t>Lorem</a:t>
            </a:r>
            <a:r>
              <a:rPr lang="nl-NL" noProof="0"/>
              <a:t> </a:t>
            </a:r>
            <a:r>
              <a:rPr lang="nl-NL" noProof="0" err="1"/>
              <a:t>ipsum</a:t>
            </a:r>
            <a:endParaRPr lang="nl-NL" noProof="0"/>
          </a:p>
        </p:txBody>
      </p:sp>
    </p:spTree>
    <p:extLst>
      <p:ext uri="{BB962C8B-B14F-4D97-AF65-F5344CB8AC3E}">
        <p14:creationId xmlns:p14="http://schemas.microsoft.com/office/powerpoint/2010/main" val="109270173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raphic 30">
            <a:extLst>
              <a:ext uri="{FF2B5EF4-FFF2-40B4-BE49-F238E27FC236}">
                <a16:creationId xmlns:a16="http://schemas.microsoft.com/office/drawing/2014/main" id="{506C553B-F633-02CA-1430-79ED3F76C36F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10369"/>
          <a:stretch/>
        </p:blipFill>
        <p:spPr>
          <a:xfrm rot="16200000">
            <a:off x="6057132" y="1216307"/>
            <a:ext cx="7844350" cy="4425386"/>
          </a:xfrm>
          <a:custGeom>
            <a:avLst/>
            <a:gdLst>
              <a:gd name="connsiteX0" fmla="*/ 7844350 w 7844350"/>
              <a:gd name="connsiteY0" fmla="*/ 0 h 4425386"/>
              <a:gd name="connsiteX1" fmla="*/ 7844350 w 7844350"/>
              <a:gd name="connsiteY1" fmla="*/ 120086 h 4425386"/>
              <a:gd name="connsiteX2" fmla="*/ 7351175 w 7844350"/>
              <a:gd name="connsiteY2" fmla="*/ 120086 h 4425386"/>
              <a:gd name="connsiteX3" fmla="*/ 7351175 w 7844350"/>
              <a:gd name="connsiteY3" fmla="*/ 4425386 h 4425386"/>
              <a:gd name="connsiteX4" fmla="*/ 493176 w 7844350"/>
              <a:gd name="connsiteY4" fmla="*/ 4425386 h 4425386"/>
              <a:gd name="connsiteX5" fmla="*/ 493176 w 7844350"/>
              <a:gd name="connsiteY5" fmla="*/ 120086 h 4425386"/>
              <a:gd name="connsiteX6" fmla="*/ 0 w 7844350"/>
              <a:gd name="connsiteY6" fmla="*/ 120086 h 4425386"/>
              <a:gd name="connsiteX7" fmla="*/ 0 w 7844350"/>
              <a:gd name="connsiteY7" fmla="*/ 0 h 44253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44350" h="4425386">
                <a:moveTo>
                  <a:pt x="7844350" y="0"/>
                </a:moveTo>
                <a:lnTo>
                  <a:pt x="7844350" y="120086"/>
                </a:lnTo>
                <a:lnTo>
                  <a:pt x="7351175" y="120086"/>
                </a:lnTo>
                <a:lnTo>
                  <a:pt x="7351175" y="4425386"/>
                </a:lnTo>
                <a:lnTo>
                  <a:pt x="493176" y="4425386"/>
                </a:lnTo>
                <a:lnTo>
                  <a:pt x="493176" y="120086"/>
                </a:lnTo>
                <a:lnTo>
                  <a:pt x="0" y="120086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FE738BC7-B428-AE45-0402-7B49BF21856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766611" y="0"/>
            <a:ext cx="4445703" cy="6858000"/>
          </a:xfrm>
          <a:custGeom>
            <a:avLst/>
            <a:gdLst>
              <a:gd name="connsiteX0" fmla="*/ 2020057 w 4445703"/>
              <a:gd name="connsiteY0" fmla="*/ 0 h 6858000"/>
              <a:gd name="connsiteX1" fmla="*/ 4445703 w 4445703"/>
              <a:gd name="connsiteY1" fmla="*/ 0 h 6858000"/>
              <a:gd name="connsiteX2" fmla="*/ 4445703 w 4445703"/>
              <a:gd name="connsiteY2" fmla="*/ 6858000 h 6858000"/>
              <a:gd name="connsiteX3" fmla="*/ 2020058 w 4445703"/>
              <a:gd name="connsiteY3" fmla="*/ 6858000 h 6858000"/>
              <a:gd name="connsiteX4" fmla="*/ 1729246 w 4445703"/>
              <a:gd name="connsiteY4" fmla="*/ 6681327 h 6858000"/>
              <a:gd name="connsiteX5" fmla="*/ 0 w 4445703"/>
              <a:gd name="connsiteY5" fmla="*/ 3429000 h 6858000"/>
              <a:gd name="connsiteX6" fmla="*/ 1729246 w 4445703"/>
              <a:gd name="connsiteY6" fmla="*/ 17667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5703" h="6858000">
                <a:moveTo>
                  <a:pt x="2020057" y="0"/>
                </a:moveTo>
                <a:lnTo>
                  <a:pt x="4445703" y="0"/>
                </a:lnTo>
                <a:lnTo>
                  <a:pt x="4445703" y="6858000"/>
                </a:lnTo>
                <a:lnTo>
                  <a:pt x="2020058" y="6858000"/>
                </a:lnTo>
                <a:lnTo>
                  <a:pt x="1729246" y="6681327"/>
                </a:lnTo>
                <a:cubicBezTo>
                  <a:pt x="685941" y="5976483"/>
                  <a:pt x="0" y="4782844"/>
                  <a:pt x="0" y="3429000"/>
                </a:cubicBezTo>
                <a:cubicBezTo>
                  <a:pt x="0" y="2075157"/>
                  <a:pt x="685941" y="881518"/>
                  <a:pt x="1729246" y="176673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endParaRPr lang="nl-NL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76B6D8C-68FE-8341-EFCA-D916B5F971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9" y="1519799"/>
            <a:ext cx="6521470" cy="2917722"/>
          </a:xfrm>
          <a:prstGeom prst="rect">
            <a:avLst/>
          </a:prstGeom>
        </p:spPr>
        <p:txBody>
          <a:bodyPr wrap="square" lIns="0" rIns="0" anchor="b">
            <a:spAutoFit/>
          </a:bodyPr>
          <a:lstStyle>
            <a:lvl1pPr>
              <a:defRPr sz="5400" b="1">
                <a:solidFill>
                  <a:schemeClr val="bg2"/>
                </a:solidFill>
              </a:defRPr>
            </a:lvl1pPr>
          </a:lstStyle>
          <a:p>
            <a:r>
              <a:rPr lang="en-GB"/>
              <a:t>"</a:t>
            </a:r>
            <a:r>
              <a:rPr lang="en-GB" err="1"/>
              <a:t>Deze</a:t>
            </a:r>
            <a:r>
              <a:rPr lang="en-GB"/>
              <a:t> slide is perfect </a:t>
            </a:r>
            <a:r>
              <a:rPr lang="en-GB" err="1"/>
              <a:t>voor</a:t>
            </a:r>
            <a:r>
              <a:rPr lang="en-GB"/>
              <a:t> </a:t>
            </a:r>
            <a:r>
              <a:rPr lang="en-GB" err="1"/>
              <a:t>citaten</a:t>
            </a:r>
            <a:r>
              <a:rPr lang="en-GB"/>
              <a:t> of </a:t>
            </a:r>
            <a:r>
              <a:rPr lang="en-GB" err="1"/>
              <a:t>andere</a:t>
            </a:r>
            <a:r>
              <a:rPr lang="en-GB"/>
              <a:t> </a:t>
            </a:r>
            <a:r>
              <a:rPr lang="en-GB" err="1"/>
              <a:t>korte</a:t>
            </a:r>
            <a:r>
              <a:rPr lang="en-GB"/>
              <a:t> </a:t>
            </a:r>
            <a:r>
              <a:rPr lang="en-GB" err="1"/>
              <a:t>teksten</a:t>
            </a:r>
            <a:r>
              <a:rPr lang="en-GB"/>
              <a:t>."</a:t>
            </a:r>
            <a:endParaRPr lang="en-BE"/>
          </a:p>
        </p:txBody>
      </p:sp>
      <p:sp>
        <p:nvSpPr>
          <p:cNvPr id="32" name="Text Placeholder 5">
            <a:extLst>
              <a:ext uri="{FF2B5EF4-FFF2-40B4-BE49-F238E27FC236}">
                <a16:creationId xmlns:a16="http://schemas.microsoft.com/office/drawing/2014/main" id="{CA7A3037-54B7-5A6F-BAF7-44538A99940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15938" y="4610323"/>
            <a:ext cx="6521471" cy="338554"/>
          </a:xfrm>
          <a:prstGeom prst="rect">
            <a:avLst/>
          </a:prstGeom>
        </p:spPr>
        <p:txBody>
          <a:bodyPr wrap="square" lIns="0" rIns="0">
            <a:spAutoFit/>
          </a:bodyPr>
          <a:lstStyle>
            <a:lvl1pPr algn="l">
              <a:defRPr sz="1600" b="0" i="1"/>
            </a:lvl1pPr>
          </a:lstStyle>
          <a:p>
            <a:pPr lvl="0"/>
            <a:r>
              <a:rPr lang="nl-NL" noProof="0"/>
              <a:t>- </a:t>
            </a:r>
            <a:r>
              <a:rPr lang="nl-NL" noProof="0" err="1"/>
              <a:t>Lorem</a:t>
            </a:r>
            <a:r>
              <a:rPr lang="nl-NL" noProof="0"/>
              <a:t> </a:t>
            </a:r>
            <a:r>
              <a:rPr lang="nl-NL" noProof="0" err="1"/>
              <a:t>ipsum</a:t>
            </a:r>
            <a:endParaRPr lang="nl-NL" noProof="0"/>
          </a:p>
        </p:txBody>
      </p:sp>
      <p:sp>
        <p:nvSpPr>
          <p:cNvPr id="33" name="Date Placeholder 32">
            <a:extLst>
              <a:ext uri="{FF2B5EF4-FFF2-40B4-BE49-F238E27FC236}">
                <a16:creationId xmlns:a16="http://schemas.microsoft.com/office/drawing/2014/main" id="{E6189C85-14E7-C9FC-35C7-61C92902C801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A53B1B17-E477-4E7A-A8CE-D638C440834D}" type="datetime4">
              <a:rPr lang="nl-NL" smtClean="0"/>
              <a:t>17 maart 2025</a:t>
            </a:fld>
            <a:endParaRPr lang="en-BE"/>
          </a:p>
        </p:txBody>
      </p:sp>
      <p:sp>
        <p:nvSpPr>
          <p:cNvPr id="34" name="Footer Placeholder 33">
            <a:extLst>
              <a:ext uri="{FF2B5EF4-FFF2-40B4-BE49-F238E27FC236}">
                <a16:creationId xmlns:a16="http://schemas.microsoft.com/office/drawing/2014/main" id="{BE48AB95-66C0-371F-0413-597CD017F7E2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/>
          </a:p>
        </p:txBody>
      </p: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id="{1811AE42-7B23-7402-64C7-8C2B4CDD0BA1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64043034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nd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id="{EF7217FF-8C88-D49F-720B-61816BB41F3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2635"/>
          <a:stretch>
            <a:fillRect/>
          </a:stretch>
        </p:blipFill>
        <p:spPr>
          <a:xfrm rot="10800000">
            <a:off x="4457698" y="-1"/>
            <a:ext cx="7734302" cy="5572125"/>
          </a:xfrm>
          <a:custGeom>
            <a:avLst/>
            <a:gdLst>
              <a:gd name="connsiteX0" fmla="*/ 7734302 w 7734302"/>
              <a:gd name="connsiteY0" fmla="*/ 5572125 h 5572125"/>
              <a:gd name="connsiteX1" fmla="*/ 0 w 7734302"/>
              <a:gd name="connsiteY1" fmla="*/ 5572125 h 5572125"/>
              <a:gd name="connsiteX2" fmla="*/ 0 w 7734302"/>
              <a:gd name="connsiteY2" fmla="*/ 0 h 5572125"/>
              <a:gd name="connsiteX3" fmla="*/ 7734302 w 7734302"/>
              <a:gd name="connsiteY3" fmla="*/ 0 h 5572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734302" h="5572125">
                <a:moveTo>
                  <a:pt x="7734302" y="5572125"/>
                </a:moveTo>
                <a:lnTo>
                  <a:pt x="0" y="5572125"/>
                </a:lnTo>
                <a:lnTo>
                  <a:pt x="0" y="0"/>
                </a:lnTo>
                <a:lnTo>
                  <a:pt x="7734302" y="0"/>
                </a:lnTo>
                <a:close/>
              </a:path>
            </a:pathLst>
          </a:custGeom>
        </p:spPr>
      </p:pic>
      <p:sp>
        <p:nvSpPr>
          <p:cNvPr id="8" name="Picture Placeholder 13">
            <a:extLst>
              <a:ext uri="{FF2B5EF4-FFF2-40B4-BE49-F238E27FC236}">
                <a16:creationId xmlns:a16="http://schemas.microsoft.com/office/drawing/2014/main" id="{CC392A90-F02F-6724-7C36-F731DC3770D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57699" y="1085"/>
            <a:ext cx="7734301" cy="5572125"/>
          </a:xfrm>
          <a:custGeom>
            <a:avLst/>
            <a:gdLst>
              <a:gd name="connsiteX0" fmla="*/ 143693 w 7734301"/>
              <a:gd name="connsiteY0" fmla="*/ 0 h 5572125"/>
              <a:gd name="connsiteX1" fmla="*/ 7734301 w 7734301"/>
              <a:gd name="connsiteY1" fmla="*/ 0 h 5572125"/>
              <a:gd name="connsiteX2" fmla="*/ 7734301 w 7734301"/>
              <a:gd name="connsiteY2" fmla="*/ 4113568 h 5572125"/>
              <a:gd name="connsiteX3" fmla="*/ 7592641 w 7734301"/>
              <a:gd name="connsiteY3" fmla="*/ 4269434 h 5572125"/>
              <a:gd name="connsiteX4" fmla="*/ 4447666 w 7734301"/>
              <a:gd name="connsiteY4" fmla="*/ 5572125 h 5572125"/>
              <a:gd name="connsiteX5" fmla="*/ 0 w 7734301"/>
              <a:gd name="connsiteY5" fmla="*/ 1124459 h 5572125"/>
              <a:gd name="connsiteX6" fmla="*/ 140025 w 7734301"/>
              <a:gd name="connsiteY6" fmla="*/ 12918 h 5572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734301" h="5572125">
                <a:moveTo>
                  <a:pt x="143693" y="0"/>
                </a:moveTo>
                <a:lnTo>
                  <a:pt x="7734301" y="0"/>
                </a:lnTo>
                <a:lnTo>
                  <a:pt x="7734301" y="4113568"/>
                </a:lnTo>
                <a:lnTo>
                  <a:pt x="7592641" y="4269434"/>
                </a:lnTo>
                <a:cubicBezTo>
                  <a:pt x="6787772" y="5074303"/>
                  <a:pt x="5675855" y="5572125"/>
                  <a:pt x="4447666" y="5572125"/>
                </a:cubicBezTo>
                <a:cubicBezTo>
                  <a:pt x="1991288" y="5572125"/>
                  <a:pt x="0" y="3580837"/>
                  <a:pt x="0" y="1124459"/>
                </a:cubicBezTo>
                <a:cubicBezTo>
                  <a:pt x="0" y="740650"/>
                  <a:pt x="48616" y="368196"/>
                  <a:pt x="140025" y="12918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/>
              <a:t>Afbeelding (optioneel)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2041A70C-B4C6-CC04-E962-6BDDE73444A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7288C2A4-B0E2-3C19-29AE-FC770C9A1273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C61238F3-95B0-4B76-B017-24192539AFA2}" type="datetime4">
              <a:rPr lang="nl-NL" smtClean="0"/>
              <a:t>17 maart 2025</a:t>
            </a:fld>
            <a:endParaRPr lang="en-BE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5C97681C-148C-C73B-1BC7-050D5FA8427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64B7FF66-B68F-9F0D-D8D0-7E96B74C48F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‹#›</a:t>
            </a:fld>
            <a:endParaRPr lang="en-BE"/>
          </a:p>
        </p:txBody>
      </p:sp>
      <p:sp>
        <p:nvSpPr>
          <p:cNvPr id="3" name="Title 20">
            <a:extLst>
              <a:ext uri="{FF2B5EF4-FFF2-40B4-BE49-F238E27FC236}">
                <a16:creationId xmlns:a16="http://schemas.microsoft.com/office/drawing/2014/main" id="{D4337BEE-BE6F-5048-BD50-D5D00D9E5F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3429000"/>
            <a:ext cx="4190533" cy="798680"/>
          </a:xfrm>
        </p:spPr>
        <p:txBody>
          <a:bodyPr wrap="square" lIns="0" rIns="0" anchor="b">
            <a:spAutoFit/>
          </a:bodyPr>
          <a:lstStyle>
            <a:lvl1pPr>
              <a:defRPr sz="5400" b="1">
                <a:solidFill>
                  <a:schemeClr val="bg2"/>
                </a:solidFill>
              </a:defRPr>
            </a:lvl1pPr>
          </a:lstStyle>
          <a:p>
            <a:r>
              <a:rPr lang="en-GB" err="1"/>
              <a:t>Bedankt</a:t>
            </a:r>
            <a:r>
              <a:rPr lang="en-GB"/>
              <a:t>!</a:t>
            </a:r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C246D7-FC38-0AB7-DF87-ED3F00907E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5938" y="4449360"/>
            <a:ext cx="4198872" cy="249299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>
              <a:lnSpc>
                <a:spcPct val="120000"/>
              </a:lnSpc>
              <a:buFont typeface="Arial" panose="020B0604020202020204" pitchFamily="34" charset="0"/>
              <a:buNone/>
              <a:defRPr sz="1800" b="0" i="0">
                <a:solidFill>
                  <a:srgbClr val="000000"/>
                </a:solidFill>
                <a:latin typeface="Century Gothic" panose="020B0502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Contact</a:t>
            </a:r>
          </a:p>
        </p:txBody>
      </p:sp>
    </p:spTree>
    <p:extLst>
      <p:ext uri="{BB962C8B-B14F-4D97-AF65-F5344CB8AC3E}">
        <p14:creationId xmlns:p14="http://schemas.microsoft.com/office/powerpoint/2010/main" val="279941317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636412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KSTSLIDE (basic) | Titel +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jdelijke aanduiding voor tekst 3">
            <a:extLst>
              <a:ext uri="{FF2B5EF4-FFF2-40B4-BE49-F238E27FC236}">
                <a16:creationId xmlns:a16="http://schemas.microsoft.com/office/drawing/2014/main" id="{82982EAE-7653-4F25-A87B-8A0E58AAFD8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0" y="1450800"/>
            <a:ext cx="12191999" cy="4886034"/>
          </a:xfrm>
        </p:spPr>
        <p:txBody>
          <a:bodyPr lIns="720000" tIns="360000" rIns="720000" bIns="360000"/>
          <a:lstStyle>
            <a:lvl1pPr>
              <a:defRPr>
                <a:latin typeface="Nunito Light" panose="00000400000000000000" pitchFamily="2" charset="0"/>
              </a:defRPr>
            </a:lvl1pPr>
            <a:lvl2pPr>
              <a:defRPr>
                <a:latin typeface="Nunito Light" panose="00000400000000000000" pitchFamily="2" charset="0"/>
              </a:defRPr>
            </a:lvl2pPr>
            <a:lvl3pPr>
              <a:defRPr>
                <a:latin typeface="Nunito Light" panose="00000400000000000000" pitchFamily="2" charset="0"/>
              </a:defRPr>
            </a:lvl3pPr>
            <a:lvl4pPr>
              <a:defRPr sz="2100">
                <a:latin typeface="Nunito Light" panose="00000400000000000000" pitchFamily="2" charset="0"/>
              </a:defRPr>
            </a:lvl4pPr>
            <a:lvl5pPr>
              <a:defRPr sz="16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/>
              <a:t>Klik om tekst toe te voegen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6" name="Titel 25">
            <a:extLst>
              <a:ext uri="{FF2B5EF4-FFF2-40B4-BE49-F238E27FC236}">
                <a16:creationId xmlns:a16="http://schemas.microsoft.com/office/drawing/2014/main" id="{DC05696E-862A-41B2-A3BF-7FE1DD1A44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658737"/>
            <a:ext cx="12192000" cy="777011"/>
          </a:xfrm>
          <a:solidFill>
            <a:srgbClr val="F04C25"/>
          </a:solidFill>
        </p:spPr>
        <p:txBody>
          <a:bodyPr wrap="none" lIns="720000" tIns="0" rIns="720000" bIns="0"/>
          <a:lstStyle>
            <a:lvl1pPr>
              <a:lnSpc>
                <a:spcPct val="100000"/>
              </a:lnSpc>
              <a:defRPr sz="360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defRPr>
            </a:lvl1pPr>
          </a:lstStyle>
          <a:p>
            <a:r>
              <a:rPr lang="nl-NL"/>
              <a:t>Klik om titel toe te voegen</a:t>
            </a:r>
            <a:endParaRPr lang="nl-BE"/>
          </a:p>
        </p:txBody>
      </p:sp>
      <p:sp>
        <p:nvSpPr>
          <p:cNvPr id="14" name="Tijdelijke aanduiding voor datum 13">
            <a:extLst>
              <a:ext uri="{FF2B5EF4-FFF2-40B4-BE49-F238E27FC236}">
                <a16:creationId xmlns:a16="http://schemas.microsoft.com/office/drawing/2014/main" id="{66789CA5-C8C7-4D0C-8C94-85EBA3E43DE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 algn="ctr"/>
            <a:fld id="{3ADE1C8B-2F39-4C7C-9EFF-AFA268680613}" type="datetime1">
              <a:rPr lang="nl-BE" smtClean="0"/>
              <a:t>17/03/2025</a:t>
            </a:fld>
            <a:endParaRPr lang="nl-BE"/>
          </a:p>
        </p:txBody>
      </p:sp>
      <p:sp>
        <p:nvSpPr>
          <p:cNvPr id="15" name="Tijdelijke aanduiding voor voettekst 14">
            <a:extLst>
              <a:ext uri="{FF2B5EF4-FFF2-40B4-BE49-F238E27FC236}">
                <a16:creationId xmlns:a16="http://schemas.microsoft.com/office/drawing/2014/main" id="{C7D414C5-EB1D-4E64-851A-A76015EBD30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Voettekst</a:t>
            </a:r>
            <a:endParaRPr lang="nl-BE" sz="950"/>
          </a:p>
        </p:txBody>
      </p:sp>
      <p:sp>
        <p:nvSpPr>
          <p:cNvPr id="16" name="Tijdelijke aanduiding voor dianummer 15">
            <a:extLst>
              <a:ext uri="{FF2B5EF4-FFF2-40B4-BE49-F238E27FC236}">
                <a16:creationId xmlns:a16="http://schemas.microsoft.com/office/drawing/2014/main" id="{DBD71C00-7C48-4D33-8F0A-FF11DD9ED0B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‹#›</a:t>
            </a:fld>
            <a:endParaRPr lang="nl-BE" sz="1200"/>
          </a:p>
        </p:txBody>
      </p:sp>
    </p:spTree>
    <p:extLst>
      <p:ext uri="{BB962C8B-B14F-4D97-AF65-F5344CB8AC3E}">
        <p14:creationId xmlns:p14="http://schemas.microsoft.com/office/powerpoint/2010/main" val="323553313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SLIDE + ond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hthoek 18">
            <a:extLst>
              <a:ext uri="{FF2B5EF4-FFF2-40B4-BE49-F238E27FC236}">
                <a16:creationId xmlns:a16="http://schemas.microsoft.com/office/drawing/2014/main" id="{AB1339B5-674F-45AD-8FD9-1A5E45068B3B}"/>
              </a:ext>
            </a:extLst>
          </p:cNvPr>
          <p:cNvSpPr/>
          <p:nvPr userDrawn="1"/>
        </p:nvSpPr>
        <p:spPr>
          <a:xfrm>
            <a:off x="5220000" y="0"/>
            <a:ext cx="876000" cy="6858000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>
              <a:solidFill>
                <a:srgbClr val="F04C25"/>
              </a:solidFill>
            </a:endParaRPr>
          </a:p>
        </p:txBody>
      </p:sp>
      <p:sp>
        <p:nvSpPr>
          <p:cNvPr id="18" name="Rechthoek 17">
            <a:extLst>
              <a:ext uri="{FF2B5EF4-FFF2-40B4-BE49-F238E27FC236}">
                <a16:creationId xmlns:a16="http://schemas.microsoft.com/office/drawing/2014/main" id="{1ADDFC3E-69C3-4585-9FBF-BDA549387F84}"/>
              </a:ext>
            </a:extLst>
          </p:cNvPr>
          <p:cNvSpPr>
            <a:spLocks/>
          </p:cNvSpPr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>
              <a:solidFill>
                <a:srgbClr val="F04C25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C7628DC-1373-43BF-A732-9591A91070A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829889"/>
            <a:ext cx="5220000" cy="3106800"/>
          </a:xfrm>
        </p:spPr>
        <p:txBody>
          <a:bodyPr wrap="square" lIns="540000" tIns="540000" rIns="540000" bIns="360000" anchor="b" anchorCtr="0">
            <a:normAutofit/>
          </a:bodyPr>
          <a:lstStyle>
            <a:lvl1pPr algn="ctr">
              <a:lnSpc>
                <a:spcPct val="90000"/>
              </a:lnSpc>
              <a:defRPr sz="4800">
                <a:solidFill>
                  <a:srgbClr val="F04C25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r>
              <a:rPr lang="nl-NL"/>
              <a:t>Klik om </a:t>
            </a:r>
            <a:br>
              <a:rPr lang="nl-NL"/>
            </a:br>
            <a:r>
              <a:rPr lang="nl-NL"/>
              <a:t>titel toe te voegen</a:t>
            </a:r>
            <a:endParaRPr lang="nl-BE"/>
          </a:p>
        </p:txBody>
      </p:sp>
      <p:sp>
        <p:nvSpPr>
          <p:cNvPr id="13" name="Tijdelijke aanduiding voor tekst 2">
            <a:extLst>
              <a:ext uri="{FF2B5EF4-FFF2-40B4-BE49-F238E27FC236}">
                <a16:creationId xmlns:a16="http://schemas.microsoft.com/office/drawing/2014/main" id="{43CA8820-C50B-4511-8EC5-06840453D2C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0" y="3936689"/>
            <a:ext cx="5220000" cy="1662842"/>
          </a:xfrm>
        </p:spPr>
        <p:txBody>
          <a:bodyPr lIns="1080000" tIns="360000" rIns="1080000" bIns="540000">
            <a:spAutoFit/>
          </a:bodyPr>
          <a:lstStyle>
            <a:lvl1pPr marL="0" indent="0" algn="ctr">
              <a:lnSpc>
                <a:spcPct val="110000"/>
              </a:lnSpc>
              <a:buNone/>
              <a:defRPr sz="2100" cap="all" baseline="0">
                <a:solidFill>
                  <a:srgbClr val="F04C25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 om ondertitel toe te voegen</a:t>
            </a:r>
          </a:p>
        </p:txBody>
      </p:sp>
      <p:cxnSp>
        <p:nvCxnSpPr>
          <p:cNvPr id="14" name="Rechte verbindingslijn 13">
            <a:extLst>
              <a:ext uri="{FF2B5EF4-FFF2-40B4-BE49-F238E27FC236}">
                <a16:creationId xmlns:a16="http://schemas.microsoft.com/office/drawing/2014/main" id="{6696AECB-DFC4-4C5A-B794-9E42F139F91F}"/>
              </a:ext>
            </a:extLst>
          </p:cNvPr>
          <p:cNvCxnSpPr>
            <a:cxnSpLocks/>
          </p:cNvCxnSpPr>
          <p:nvPr userDrawn="1"/>
        </p:nvCxnSpPr>
        <p:spPr>
          <a:xfrm>
            <a:off x="1890000" y="3936689"/>
            <a:ext cx="1440000" cy="0"/>
          </a:xfrm>
          <a:prstGeom prst="line">
            <a:avLst/>
          </a:prstGeom>
          <a:ln w="6350">
            <a:solidFill>
              <a:srgbClr val="F04C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ijdelijke aanduiding voor voettekst 30">
            <a:extLst>
              <a:ext uri="{FF2B5EF4-FFF2-40B4-BE49-F238E27FC236}">
                <a16:creationId xmlns:a16="http://schemas.microsoft.com/office/drawing/2014/main" id="{6BCD34E2-F56C-4037-AD27-4957EE01A8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96000" y="6475084"/>
            <a:ext cx="3600000" cy="234000"/>
          </a:xfrm>
          <a:solidFill>
            <a:srgbClr val="F04C25">
              <a:alpha val="65000"/>
            </a:srgbClr>
          </a:solidFill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err="1"/>
              <a:t>Voettekst</a:t>
            </a:r>
            <a:endParaRPr lang="nl-BE"/>
          </a:p>
        </p:txBody>
      </p:sp>
      <p:sp>
        <p:nvSpPr>
          <p:cNvPr id="30" name="Tijdelijke aanduiding voor datum 29">
            <a:extLst>
              <a:ext uri="{FF2B5EF4-FFF2-40B4-BE49-F238E27FC236}">
                <a16:creationId xmlns:a16="http://schemas.microsoft.com/office/drawing/2014/main" id="{B5CDAB1E-1679-4193-BEFD-8F7EA4AC68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0000" y="6509899"/>
            <a:ext cx="977466" cy="164370"/>
          </a:xfrm>
          <a:solidFill>
            <a:srgbClr val="F04C25">
              <a:alpha val="65000"/>
            </a:srgbClr>
          </a:solidFill>
        </p:spPr>
        <p:txBody>
          <a:bodyPr lIns="180000" rIns="180000">
            <a:noAutofit/>
          </a:bodyPr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E31C36C1-F4A4-4BAA-8CC3-04DAD3442F81}" type="datetime1">
              <a:rPr lang="nl-BE" smtClean="0"/>
              <a:t>17/03/2025</a:t>
            </a:fld>
            <a:endParaRPr lang="nl-BE"/>
          </a:p>
        </p:txBody>
      </p:sp>
      <p:sp>
        <p:nvSpPr>
          <p:cNvPr id="33" name="Tijdelijke aanduiding voor dianummer 31">
            <a:extLst>
              <a:ext uri="{FF2B5EF4-FFF2-40B4-BE49-F238E27FC236}">
                <a16:creationId xmlns:a16="http://schemas.microsoft.com/office/drawing/2014/main" id="{0A905A85-E044-419B-9CAC-5D6D0B822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flipH="1">
            <a:off x="11364000" y="6030000"/>
            <a:ext cx="828000" cy="828000"/>
          </a:xfrm>
          <a:prstGeom prst="rtTriangle">
            <a:avLst/>
          </a:prstGeom>
          <a:solidFill>
            <a:schemeClr val="bg1">
              <a:lumMod val="95000"/>
              <a:alpha val="35000"/>
            </a:schemeClr>
          </a:solidFill>
          <a:ln w="19050">
            <a:noFill/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63F2D79-C75E-42E1-AD06-AE3EAB2BE1D7}" type="slidenum">
              <a:rPr lang="nl-BE" smtClean="0"/>
              <a:pPr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2748441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KSTSLIDE (basic) | Titel + tekst (2 kolomme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el 25">
            <a:extLst>
              <a:ext uri="{FF2B5EF4-FFF2-40B4-BE49-F238E27FC236}">
                <a16:creationId xmlns:a16="http://schemas.microsoft.com/office/drawing/2014/main" id="{DC05696E-862A-41B2-A3BF-7FE1DD1A44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658737"/>
            <a:ext cx="12192000" cy="777011"/>
          </a:xfrm>
          <a:solidFill>
            <a:srgbClr val="F04C25"/>
          </a:solidFill>
        </p:spPr>
        <p:txBody>
          <a:bodyPr wrap="none" lIns="720000" tIns="0" rIns="720000" bIns="0"/>
          <a:lstStyle>
            <a:lvl1pPr>
              <a:lnSpc>
                <a:spcPct val="100000"/>
              </a:lnSpc>
              <a:defRPr sz="3600">
                <a:solidFill>
                  <a:schemeClr val="bg1"/>
                </a:solidFill>
                <a:latin typeface="Poppins ExtraLight" panose="00000300000000000000" pitchFamily="2" charset="0"/>
                <a:cs typeface="Poppins ExtraLight" panose="00000300000000000000" pitchFamily="2" charset="0"/>
              </a:defRPr>
            </a:lvl1pPr>
          </a:lstStyle>
          <a:p>
            <a:r>
              <a:rPr lang="nl-NL"/>
              <a:t>Klik om titel toe te voegen</a:t>
            </a:r>
            <a:endParaRPr lang="nl-BE"/>
          </a:p>
        </p:txBody>
      </p:sp>
      <p:sp>
        <p:nvSpPr>
          <p:cNvPr id="14" name="Tijdelijke aanduiding voor datum 13">
            <a:extLst>
              <a:ext uri="{FF2B5EF4-FFF2-40B4-BE49-F238E27FC236}">
                <a16:creationId xmlns:a16="http://schemas.microsoft.com/office/drawing/2014/main" id="{66789CA5-C8C7-4D0C-8C94-85EBA3E43DE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 algn="ctr"/>
            <a:fld id="{288DB306-6FCB-4965-8D0F-9A7B9BEA9085}" type="datetime1">
              <a:rPr lang="nl-BE" smtClean="0"/>
              <a:t>17/03/2025</a:t>
            </a:fld>
            <a:endParaRPr lang="nl-BE"/>
          </a:p>
        </p:txBody>
      </p:sp>
      <p:sp>
        <p:nvSpPr>
          <p:cNvPr id="15" name="Tijdelijke aanduiding voor voettekst 14">
            <a:extLst>
              <a:ext uri="{FF2B5EF4-FFF2-40B4-BE49-F238E27FC236}">
                <a16:creationId xmlns:a16="http://schemas.microsoft.com/office/drawing/2014/main" id="{C7D414C5-EB1D-4E64-851A-A76015EBD30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Voettekst</a:t>
            </a:r>
            <a:endParaRPr lang="nl-BE" sz="950"/>
          </a:p>
        </p:txBody>
      </p:sp>
      <p:sp>
        <p:nvSpPr>
          <p:cNvPr id="16" name="Tijdelijke aanduiding voor dianummer 15">
            <a:extLst>
              <a:ext uri="{FF2B5EF4-FFF2-40B4-BE49-F238E27FC236}">
                <a16:creationId xmlns:a16="http://schemas.microsoft.com/office/drawing/2014/main" id="{DBD71C00-7C48-4D33-8F0A-FF11DD9ED0B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763F2D79-C75E-42E1-AD06-AE3EAB2BE1D7}" type="slidenum">
              <a:rPr lang="nl-BE" smtClean="0"/>
              <a:pPr/>
              <a:t>‹#›</a:t>
            </a:fld>
            <a:endParaRPr lang="nl-BE" sz="1200"/>
          </a:p>
        </p:txBody>
      </p:sp>
      <p:sp>
        <p:nvSpPr>
          <p:cNvPr id="7" name="Tijdelijke aanduiding voor tekst 3">
            <a:extLst>
              <a:ext uri="{FF2B5EF4-FFF2-40B4-BE49-F238E27FC236}">
                <a16:creationId xmlns:a16="http://schemas.microsoft.com/office/drawing/2014/main" id="{BF1610C2-AAEC-446E-B522-87BCAD7C754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53200" y="1450800"/>
            <a:ext cx="5400000" cy="4886033"/>
          </a:xfrm>
          <a:noFill/>
        </p:spPr>
        <p:txBody>
          <a:bodyPr lIns="360000" tIns="360000" rIns="360000" bIns="360000"/>
          <a:lstStyle>
            <a:lvl1pPr>
              <a:defRPr sz="2400">
                <a:latin typeface="Nunito Light" panose="00000400000000000000" pitchFamily="2" charset="0"/>
              </a:defRPr>
            </a:lvl1pPr>
            <a:lvl2pPr marL="324000" indent="-324000">
              <a:defRPr sz="2400">
                <a:latin typeface="Nunito Light" panose="00000400000000000000" pitchFamily="2" charset="0"/>
              </a:defRPr>
            </a:lvl2pPr>
            <a:lvl3pPr marL="540000" indent="-216000">
              <a:defRPr sz="2400">
                <a:latin typeface="Nunito Light" panose="00000400000000000000" pitchFamily="2" charset="0"/>
              </a:defRPr>
            </a:lvl3pPr>
            <a:lvl4pPr marL="720000" indent="-180000">
              <a:defRPr sz="1700">
                <a:latin typeface="Nunito Light" panose="00000400000000000000" pitchFamily="2" charset="0"/>
              </a:defRPr>
            </a:lvl4pPr>
            <a:lvl5pPr marL="864000" indent="-144000">
              <a:defRPr sz="14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/>
              <a:t>Klik om tekst toe te voegen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8" name="Tijdelijke aanduiding voor tekst 3">
            <a:extLst>
              <a:ext uri="{FF2B5EF4-FFF2-40B4-BE49-F238E27FC236}">
                <a16:creationId xmlns:a16="http://schemas.microsoft.com/office/drawing/2014/main" id="{BCC43FD9-3EDD-48B0-BD61-33494CEE8B2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60000" y="1450801"/>
            <a:ext cx="5400000" cy="4886032"/>
          </a:xfrm>
          <a:noFill/>
        </p:spPr>
        <p:txBody>
          <a:bodyPr lIns="360000" tIns="360000" rIns="360000" bIns="360000"/>
          <a:lstStyle>
            <a:lvl1pPr>
              <a:defRPr sz="2400">
                <a:latin typeface="Nunito Light" panose="00000400000000000000" pitchFamily="2" charset="0"/>
              </a:defRPr>
            </a:lvl1pPr>
            <a:lvl2pPr marL="324000" indent="-324000">
              <a:defRPr sz="2400">
                <a:latin typeface="Nunito Light" panose="00000400000000000000" pitchFamily="2" charset="0"/>
              </a:defRPr>
            </a:lvl2pPr>
            <a:lvl3pPr marL="540000" indent="-216000">
              <a:defRPr sz="2400">
                <a:latin typeface="Nunito Light" panose="00000400000000000000" pitchFamily="2" charset="0"/>
              </a:defRPr>
            </a:lvl3pPr>
            <a:lvl4pPr marL="720000" indent="-180000">
              <a:defRPr sz="1700">
                <a:latin typeface="Nunito Light" panose="00000400000000000000" pitchFamily="2" charset="0"/>
              </a:defRPr>
            </a:lvl4pPr>
            <a:lvl5pPr marL="864000" indent="-144000">
              <a:defRPr sz="1400">
                <a:latin typeface="Nunito Light" panose="00000400000000000000" pitchFamily="2" charset="0"/>
              </a:defRPr>
            </a:lvl5pPr>
          </a:lstStyle>
          <a:p>
            <a:pPr lvl="0"/>
            <a:r>
              <a:rPr lang="nl-NL"/>
              <a:t>Klik om tekst toe te voegen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0374885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hthoek 17">
            <a:extLst>
              <a:ext uri="{FF2B5EF4-FFF2-40B4-BE49-F238E27FC236}">
                <a16:creationId xmlns:a16="http://schemas.microsoft.com/office/drawing/2014/main" id="{1ADDFC3E-69C3-4585-9FBF-BDA549387F84}"/>
              </a:ext>
            </a:extLst>
          </p:cNvPr>
          <p:cNvSpPr>
            <a:spLocks/>
          </p:cNvSpPr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9" name="Rechthoek 18">
            <a:extLst>
              <a:ext uri="{FF2B5EF4-FFF2-40B4-BE49-F238E27FC236}">
                <a16:creationId xmlns:a16="http://schemas.microsoft.com/office/drawing/2014/main" id="{AB1339B5-674F-45AD-8FD9-1A5E45068B3B}"/>
              </a:ext>
            </a:extLst>
          </p:cNvPr>
          <p:cNvSpPr/>
          <p:nvPr userDrawn="1"/>
        </p:nvSpPr>
        <p:spPr>
          <a:xfrm>
            <a:off x="5220000" y="0"/>
            <a:ext cx="876000" cy="6858000"/>
          </a:xfrm>
          <a:prstGeom prst="rect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C7628DC-1373-43BF-A732-9591A91070A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1702799"/>
            <a:ext cx="5220000" cy="3442234"/>
          </a:xfrm>
        </p:spPr>
        <p:txBody>
          <a:bodyPr wrap="square" lIns="540000" tIns="540000" rIns="540000" bIns="540000" anchor="ctr" anchorCtr="0">
            <a:normAutofit/>
          </a:bodyPr>
          <a:lstStyle>
            <a:lvl1pPr algn="ctr">
              <a:lnSpc>
                <a:spcPct val="90000"/>
              </a:lnSpc>
              <a:defRPr sz="4800">
                <a:solidFill>
                  <a:srgbClr val="F04C25"/>
                </a:solidFill>
                <a:latin typeface="Poppins Thin" panose="00000300000000000000" pitchFamily="2" charset="0"/>
                <a:cs typeface="Poppins Thin" panose="00000300000000000000" pitchFamily="2" charset="0"/>
              </a:defRPr>
            </a:lvl1pPr>
          </a:lstStyle>
          <a:p>
            <a:r>
              <a:rPr lang="nl-NL"/>
              <a:t>Klik om </a:t>
            </a:r>
            <a:br>
              <a:rPr lang="nl-NL"/>
            </a:br>
            <a:r>
              <a:rPr lang="nl-NL"/>
              <a:t>titel toe te voegen</a:t>
            </a:r>
            <a:endParaRPr lang="nl-BE"/>
          </a:p>
        </p:txBody>
      </p:sp>
      <p:sp>
        <p:nvSpPr>
          <p:cNvPr id="11" name="Tijdelijke aanduiding voor datum 29">
            <a:extLst>
              <a:ext uri="{FF2B5EF4-FFF2-40B4-BE49-F238E27FC236}">
                <a16:creationId xmlns:a16="http://schemas.microsoft.com/office/drawing/2014/main" id="{D4CB39B0-4BFE-47E7-A595-BBD18FC248C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0000" y="6509899"/>
            <a:ext cx="977466" cy="164370"/>
          </a:xfrm>
          <a:solidFill>
            <a:srgbClr val="F04C25">
              <a:alpha val="65000"/>
            </a:srgbClr>
          </a:solidFill>
        </p:spPr>
        <p:txBody>
          <a:bodyPr lIns="180000" rIns="180000">
            <a:noAutofit/>
          </a:bodyPr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0BD4A712-2975-4F3F-A960-7C8A4F7E8623}" type="datetime1">
              <a:rPr lang="nl-BE" smtClean="0"/>
              <a:t>17/03/2025</a:t>
            </a:fld>
            <a:endParaRPr lang="nl-BE"/>
          </a:p>
        </p:txBody>
      </p:sp>
      <p:sp>
        <p:nvSpPr>
          <p:cNvPr id="12" name="Tijdelijke aanduiding voor voettekst 30">
            <a:extLst>
              <a:ext uri="{FF2B5EF4-FFF2-40B4-BE49-F238E27FC236}">
                <a16:creationId xmlns:a16="http://schemas.microsoft.com/office/drawing/2014/main" id="{E1865272-C9C7-49B3-8E6E-7D14F59F9D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96000" y="6475084"/>
            <a:ext cx="3600000" cy="234000"/>
          </a:xfrm>
          <a:solidFill>
            <a:srgbClr val="F04C25">
              <a:alpha val="65000"/>
            </a:srgbClr>
          </a:solidFill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err="1"/>
              <a:t>Voettekst</a:t>
            </a:r>
            <a:endParaRPr lang="nl-BE"/>
          </a:p>
        </p:txBody>
      </p:sp>
      <p:cxnSp>
        <p:nvCxnSpPr>
          <p:cNvPr id="14" name="Rechte verbindingslijn 13">
            <a:extLst>
              <a:ext uri="{FF2B5EF4-FFF2-40B4-BE49-F238E27FC236}">
                <a16:creationId xmlns:a16="http://schemas.microsoft.com/office/drawing/2014/main" id="{D9BC315A-B933-4444-B53A-83A06A27874C}"/>
              </a:ext>
            </a:extLst>
          </p:cNvPr>
          <p:cNvCxnSpPr>
            <a:cxnSpLocks/>
          </p:cNvCxnSpPr>
          <p:nvPr userDrawn="1"/>
        </p:nvCxnSpPr>
        <p:spPr>
          <a:xfrm>
            <a:off x="1890000" y="5155200"/>
            <a:ext cx="1440000" cy="0"/>
          </a:xfrm>
          <a:prstGeom prst="line">
            <a:avLst/>
          </a:prstGeom>
          <a:ln w="6350">
            <a:solidFill>
              <a:srgbClr val="F04C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Rechte verbindingslijn 12">
            <a:extLst>
              <a:ext uri="{FF2B5EF4-FFF2-40B4-BE49-F238E27FC236}">
                <a16:creationId xmlns:a16="http://schemas.microsoft.com/office/drawing/2014/main" id="{9CB6C92E-1209-4861-A1E3-7BA2D062F756}"/>
              </a:ext>
            </a:extLst>
          </p:cNvPr>
          <p:cNvCxnSpPr>
            <a:cxnSpLocks/>
          </p:cNvCxnSpPr>
          <p:nvPr userDrawn="1"/>
        </p:nvCxnSpPr>
        <p:spPr>
          <a:xfrm>
            <a:off x="1890000" y="1702800"/>
            <a:ext cx="1440000" cy="0"/>
          </a:xfrm>
          <a:prstGeom prst="line">
            <a:avLst/>
          </a:prstGeom>
          <a:ln w="6350">
            <a:solidFill>
              <a:srgbClr val="F04C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ijdelijke aanduiding voor dianummer 31">
            <a:extLst>
              <a:ext uri="{FF2B5EF4-FFF2-40B4-BE49-F238E27FC236}">
                <a16:creationId xmlns:a16="http://schemas.microsoft.com/office/drawing/2014/main" id="{9C2A9732-02C1-449F-A0EA-77DCD5F86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flipH="1">
            <a:off x="11364000" y="6030000"/>
            <a:ext cx="828000" cy="828000"/>
          </a:xfrm>
          <a:prstGeom prst="rtTriangle">
            <a:avLst/>
          </a:prstGeom>
          <a:solidFill>
            <a:schemeClr val="bg1">
              <a:lumMod val="95000"/>
              <a:alpha val="35000"/>
            </a:schemeClr>
          </a:solidFill>
          <a:ln w="19050">
            <a:noFill/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63F2D79-C75E-42E1-AD06-AE3EAB2BE1D7}" type="slidenum">
              <a:rPr lang="nl-BE" smtClean="0"/>
              <a:pPr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0337882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B294B1EA-C359-E80E-E512-45251D3176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38000" y="0"/>
            <a:ext cx="9054000" cy="6349229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56828E65-EF47-9D79-C8FF-4DCA2323B57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93AEB6-A383-92D6-01E5-872534A72A03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76BF3948-9DE7-451D-80FE-FDE2AF8F9725}" type="datetime4">
              <a:rPr lang="nl-NL" smtClean="0"/>
              <a:t>17 maart 2025</a:t>
            </a:fld>
            <a:endParaRPr lang="en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35C565-F191-4A65-6899-91BC417C5FA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CD1A3F-7B5E-E44D-1F76-D31283A60F6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‹#›</a:t>
            </a:fld>
            <a:endParaRPr lang="en-BE"/>
          </a:p>
        </p:txBody>
      </p:sp>
      <p:sp>
        <p:nvSpPr>
          <p:cNvPr id="8" name="Title 8">
            <a:extLst>
              <a:ext uri="{FF2B5EF4-FFF2-40B4-BE49-F238E27FC236}">
                <a16:creationId xmlns:a16="http://schemas.microsoft.com/office/drawing/2014/main" id="{46B43D23-71AD-EACB-C04F-39C550A0C9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2457450"/>
            <a:ext cx="11160123" cy="1588127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5400" b="0">
                <a:solidFill>
                  <a:schemeClr val="bg1"/>
                </a:solidFill>
              </a:defRPr>
            </a:lvl1pPr>
          </a:lstStyle>
          <a:p>
            <a:r>
              <a:rPr lang="en-GB"/>
              <a:t>Korte of </a:t>
            </a:r>
            <a:r>
              <a:rPr lang="en-GB" err="1"/>
              <a:t>lange</a:t>
            </a:r>
            <a:r>
              <a:rPr lang="en-GB"/>
              <a:t> </a:t>
            </a:r>
            <a:r>
              <a:rPr lang="en-GB" err="1"/>
              <a:t>titel</a:t>
            </a:r>
            <a:endParaRPr lang="en-BE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745D4F25-4C23-E0DA-5C7A-D665FC99193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5938" y="4045577"/>
            <a:ext cx="11160123" cy="586108"/>
          </a:xfrm>
          <a:prstGeom prst="rect">
            <a:avLst/>
          </a:prstGeom>
        </p:spPr>
        <p:txBody>
          <a:bodyPr wrap="square" lIns="0" tIns="108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err="1"/>
              <a:t>Ondertitel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700045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F1DAEDD1-911A-2B51-32FA-649207F2BB6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A08EFC0-135F-2AF7-5FCD-DA748AFBC5E3}"/>
              </a:ext>
            </a:extLst>
          </p:cNvPr>
          <p:cNvSpPr/>
          <p:nvPr userDrawn="1"/>
        </p:nvSpPr>
        <p:spPr>
          <a:xfrm>
            <a:off x="0" y="0"/>
            <a:ext cx="12180559" cy="254789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07FCBFD9-CA1F-2F98-39D5-9E610BEA156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910979 w 12192000"/>
              <a:gd name="connsiteY0" fmla="*/ 919656 h 6858000"/>
              <a:gd name="connsiteX1" fmla="*/ 1068878 w 12192000"/>
              <a:gd name="connsiteY1" fmla="*/ 1021359 h 6858000"/>
              <a:gd name="connsiteX2" fmla="*/ 1226778 w 12192000"/>
              <a:gd name="connsiteY2" fmla="*/ 919656 h 6858000"/>
              <a:gd name="connsiteX3" fmla="*/ 1334123 w 12192000"/>
              <a:gd name="connsiteY3" fmla="*/ 742743 h 6858000"/>
              <a:gd name="connsiteX4" fmla="*/ 1419360 w 12192000"/>
              <a:gd name="connsiteY4" fmla="*/ 742743 h 6858000"/>
              <a:gd name="connsiteX5" fmla="*/ 1469558 w 12192000"/>
              <a:gd name="connsiteY5" fmla="*/ 792941 h 6858000"/>
              <a:gd name="connsiteX6" fmla="*/ 1419360 w 12192000"/>
              <a:gd name="connsiteY6" fmla="*/ 843138 h 6858000"/>
              <a:gd name="connsiteX7" fmla="*/ 1334123 w 12192000"/>
              <a:gd name="connsiteY7" fmla="*/ 843138 h 6858000"/>
              <a:gd name="connsiteX8" fmla="*/ 1639127 w 12192000"/>
              <a:gd name="connsiteY8" fmla="*/ 679099 h 6858000"/>
              <a:gd name="connsiteX9" fmla="*/ 1555658 w 12192000"/>
              <a:gd name="connsiteY9" fmla="*/ 762569 h 6858000"/>
              <a:gd name="connsiteX10" fmla="*/ 1555658 w 12192000"/>
              <a:gd name="connsiteY10" fmla="*/ 933425 h 6858000"/>
              <a:gd name="connsiteX11" fmla="*/ 1639127 w 12192000"/>
              <a:gd name="connsiteY11" fmla="*/ 1016894 h 6858000"/>
              <a:gd name="connsiteX12" fmla="*/ 1786901 w 12192000"/>
              <a:gd name="connsiteY12" fmla="*/ 1016894 h 6858000"/>
              <a:gd name="connsiteX13" fmla="*/ 1790281 w 12192000"/>
              <a:gd name="connsiteY13" fmla="*/ 1013516 h 6858000"/>
              <a:gd name="connsiteX14" fmla="*/ 1790281 w 12192000"/>
              <a:gd name="connsiteY14" fmla="*/ 956629 h 6858000"/>
              <a:gd name="connsiteX15" fmla="*/ 1786901 w 12192000"/>
              <a:gd name="connsiteY15" fmla="*/ 953251 h 6858000"/>
              <a:gd name="connsiteX16" fmla="*/ 1639127 w 12192000"/>
              <a:gd name="connsiteY16" fmla="*/ 953251 h 6858000"/>
              <a:gd name="connsiteX17" fmla="*/ 1623216 w 12192000"/>
              <a:gd name="connsiteY17" fmla="*/ 937340 h 6858000"/>
              <a:gd name="connsiteX18" fmla="*/ 1623216 w 12192000"/>
              <a:gd name="connsiteY18" fmla="*/ 878840 h 6858000"/>
              <a:gd name="connsiteX19" fmla="*/ 1770990 w 12192000"/>
              <a:gd name="connsiteY19" fmla="*/ 878840 h 6858000"/>
              <a:gd name="connsiteX20" fmla="*/ 1774369 w 12192000"/>
              <a:gd name="connsiteY20" fmla="*/ 875462 h 6858000"/>
              <a:gd name="connsiteX21" fmla="*/ 1774369 w 12192000"/>
              <a:gd name="connsiteY21" fmla="*/ 818574 h 6858000"/>
              <a:gd name="connsiteX22" fmla="*/ 1770990 w 12192000"/>
              <a:gd name="connsiteY22" fmla="*/ 815197 h 6858000"/>
              <a:gd name="connsiteX23" fmla="*/ 1623216 w 12192000"/>
              <a:gd name="connsiteY23" fmla="*/ 815197 h 6858000"/>
              <a:gd name="connsiteX24" fmla="*/ 1623216 w 12192000"/>
              <a:gd name="connsiteY24" fmla="*/ 758654 h 6858000"/>
              <a:gd name="connsiteX25" fmla="*/ 1639127 w 12192000"/>
              <a:gd name="connsiteY25" fmla="*/ 742743 h 6858000"/>
              <a:gd name="connsiteX26" fmla="*/ 1786901 w 12192000"/>
              <a:gd name="connsiteY26" fmla="*/ 742743 h 6858000"/>
              <a:gd name="connsiteX27" fmla="*/ 1790281 w 12192000"/>
              <a:gd name="connsiteY27" fmla="*/ 739366 h 6858000"/>
              <a:gd name="connsiteX28" fmla="*/ 1790281 w 12192000"/>
              <a:gd name="connsiteY28" fmla="*/ 682477 h 6858000"/>
              <a:gd name="connsiteX29" fmla="*/ 1786901 w 12192000"/>
              <a:gd name="connsiteY29" fmla="*/ 679099 h 6858000"/>
              <a:gd name="connsiteX30" fmla="*/ 1269942 w 12192000"/>
              <a:gd name="connsiteY30" fmla="*/ 679099 h 6858000"/>
              <a:gd name="connsiteX31" fmla="*/ 1266565 w 12192000"/>
              <a:gd name="connsiteY31" fmla="*/ 682478 h 6858000"/>
              <a:gd name="connsiteX32" fmla="*/ 1266565 w 12192000"/>
              <a:gd name="connsiteY32" fmla="*/ 1013516 h 6858000"/>
              <a:gd name="connsiteX33" fmla="*/ 1269942 w 12192000"/>
              <a:gd name="connsiteY33" fmla="*/ 1016894 h 6858000"/>
              <a:gd name="connsiteX34" fmla="*/ 1330745 w 12192000"/>
              <a:gd name="connsiteY34" fmla="*/ 1016894 h 6858000"/>
              <a:gd name="connsiteX35" fmla="*/ 1334123 w 12192000"/>
              <a:gd name="connsiteY35" fmla="*/ 1013516 h 6858000"/>
              <a:gd name="connsiteX36" fmla="*/ 1334123 w 12192000"/>
              <a:gd name="connsiteY36" fmla="*/ 906781 h 6858000"/>
              <a:gd name="connsiteX37" fmla="*/ 1400228 w 12192000"/>
              <a:gd name="connsiteY37" fmla="*/ 907083 h 6858000"/>
              <a:gd name="connsiteX38" fmla="*/ 1467002 w 12192000"/>
              <a:gd name="connsiteY38" fmla="*/ 1014503 h 6858000"/>
              <a:gd name="connsiteX39" fmla="*/ 1471307 w 12192000"/>
              <a:gd name="connsiteY39" fmla="*/ 1016894 h 6858000"/>
              <a:gd name="connsiteX40" fmla="*/ 1535992 w 12192000"/>
              <a:gd name="connsiteY40" fmla="*/ 1016894 h 6858000"/>
              <a:gd name="connsiteX41" fmla="*/ 1538861 w 12192000"/>
              <a:gd name="connsiteY41" fmla="*/ 1011733 h 6858000"/>
              <a:gd name="connsiteX42" fmla="*/ 1467097 w 12192000"/>
              <a:gd name="connsiteY42" fmla="*/ 896288 h 6858000"/>
              <a:gd name="connsiteX43" fmla="*/ 1533190 w 12192000"/>
              <a:gd name="connsiteY43" fmla="*/ 791395 h 6858000"/>
              <a:gd name="connsiteX44" fmla="*/ 1417002 w 12192000"/>
              <a:gd name="connsiteY44" fmla="*/ 679099 h 6858000"/>
              <a:gd name="connsiteX45" fmla="*/ 519316 w 12192000"/>
              <a:gd name="connsiteY45" fmla="*/ 679099 h 6858000"/>
              <a:gd name="connsiteX46" fmla="*/ 515938 w 12192000"/>
              <a:gd name="connsiteY46" fmla="*/ 682478 h 6858000"/>
              <a:gd name="connsiteX47" fmla="*/ 515938 w 12192000"/>
              <a:gd name="connsiteY47" fmla="*/ 1013516 h 6858000"/>
              <a:gd name="connsiteX48" fmla="*/ 519316 w 12192000"/>
              <a:gd name="connsiteY48" fmla="*/ 1016894 h 6858000"/>
              <a:gd name="connsiteX49" fmla="*/ 580119 w 12192000"/>
              <a:gd name="connsiteY49" fmla="*/ 1016894 h 6858000"/>
              <a:gd name="connsiteX50" fmla="*/ 583496 w 12192000"/>
              <a:gd name="connsiteY50" fmla="*/ 1013516 h 6858000"/>
              <a:gd name="connsiteX51" fmla="*/ 583496 w 12192000"/>
              <a:gd name="connsiteY51" fmla="*/ 784845 h 6858000"/>
              <a:gd name="connsiteX52" fmla="*/ 674227 w 12192000"/>
              <a:gd name="connsiteY52" fmla="*/ 960597 h 6858000"/>
              <a:gd name="connsiteX53" fmla="*/ 712413 w 12192000"/>
              <a:gd name="connsiteY53" fmla="*/ 960597 h 6858000"/>
              <a:gd name="connsiteX54" fmla="*/ 803634 w 12192000"/>
              <a:gd name="connsiteY54" fmla="*/ 784845 h 6858000"/>
              <a:gd name="connsiteX55" fmla="*/ 803634 w 12192000"/>
              <a:gd name="connsiteY55" fmla="*/ 1013516 h 6858000"/>
              <a:gd name="connsiteX56" fmla="*/ 807012 w 12192000"/>
              <a:gd name="connsiteY56" fmla="*/ 1016894 h 6858000"/>
              <a:gd name="connsiteX57" fmla="*/ 867814 w 12192000"/>
              <a:gd name="connsiteY57" fmla="*/ 1016894 h 6858000"/>
              <a:gd name="connsiteX58" fmla="*/ 871192 w 12192000"/>
              <a:gd name="connsiteY58" fmla="*/ 1013516 h 6858000"/>
              <a:gd name="connsiteX59" fmla="*/ 871192 w 12192000"/>
              <a:gd name="connsiteY59" fmla="*/ 682478 h 6858000"/>
              <a:gd name="connsiteX60" fmla="*/ 867814 w 12192000"/>
              <a:gd name="connsiteY60" fmla="*/ 679099 h 6858000"/>
              <a:gd name="connsiteX61" fmla="*/ 791052 w 12192000"/>
              <a:gd name="connsiteY61" fmla="*/ 679099 h 6858000"/>
              <a:gd name="connsiteX62" fmla="*/ 786551 w 12192000"/>
              <a:gd name="connsiteY62" fmla="*/ 681839 h 6858000"/>
              <a:gd name="connsiteX63" fmla="*/ 693810 w 12192000"/>
              <a:gd name="connsiteY63" fmla="*/ 861154 h 6858000"/>
              <a:gd name="connsiteX64" fmla="*/ 601556 w 12192000"/>
              <a:gd name="connsiteY64" fmla="*/ 681848 h 6858000"/>
              <a:gd name="connsiteX65" fmla="*/ 597051 w 12192000"/>
              <a:gd name="connsiteY65" fmla="*/ 679099 h 6858000"/>
              <a:gd name="connsiteX66" fmla="*/ 1068878 w 12192000"/>
              <a:gd name="connsiteY66" fmla="*/ 674636 h 6858000"/>
              <a:gd name="connsiteX67" fmla="*/ 895517 w 12192000"/>
              <a:gd name="connsiteY67" fmla="*/ 847997 h 6858000"/>
              <a:gd name="connsiteX68" fmla="*/ 897163 w 12192000"/>
              <a:gd name="connsiteY68" fmla="*/ 871884 h 6858000"/>
              <a:gd name="connsiteX69" fmla="*/ 961920 w 12192000"/>
              <a:gd name="connsiteY69" fmla="*/ 871884 h 6858000"/>
              <a:gd name="connsiteX70" fmla="*/ 959280 w 12192000"/>
              <a:gd name="connsiteY70" fmla="*/ 847997 h 6858000"/>
              <a:gd name="connsiteX71" fmla="*/ 1068878 w 12192000"/>
              <a:gd name="connsiteY71" fmla="*/ 738397 h 6858000"/>
              <a:gd name="connsiteX72" fmla="*/ 1178479 w 12192000"/>
              <a:gd name="connsiteY72" fmla="*/ 847997 h 6858000"/>
              <a:gd name="connsiteX73" fmla="*/ 1175836 w 12192000"/>
              <a:gd name="connsiteY73" fmla="*/ 871884 h 6858000"/>
              <a:gd name="connsiteX74" fmla="*/ 1240594 w 12192000"/>
              <a:gd name="connsiteY74" fmla="*/ 871884 h 6858000"/>
              <a:gd name="connsiteX75" fmla="*/ 1242240 w 12192000"/>
              <a:gd name="connsiteY75" fmla="*/ 847997 h 6858000"/>
              <a:gd name="connsiteX76" fmla="*/ 1068878 w 12192000"/>
              <a:gd name="connsiteY76" fmla="*/ 674636 h 6858000"/>
              <a:gd name="connsiteX77" fmla="*/ 1075294 w 12192000"/>
              <a:gd name="connsiteY77" fmla="*/ 544446 h 6858000"/>
              <a:gd name="connsiteX78" fmla="*/ 1090876 w 12192000"/>
              <a:gd name="connsiteY78" fmla="*/ 588594 h 6858000"/>
              <a:gd name="connsiteX79" fmla="*/ 1059711 w 12192000"/>
              <a:gd name="connsiteY79" fmla="*/ 588594 h 6858000"/>
              <a:gd name="connsiteX80" fmla="*/ 799860 w 12192000"/>
              <a:gd name="connsiteY80" fmla="*/ 538560 h 6858000"/>
              <a:gd name="connsiteX81" fmla="*/ 835525 w 12192000"/>
              <a:gd name="connsiteY81" fmla="*/ 574571 h 6858000"/>
              <a:gd name="connsiteX82" fmla="*/ 799860 w 12192000"/>
              <a:gd name="connsiteY82" fmla="*/ 610583 h 6858000"/>
              <a:gd name="connsiteX83" fmla="*/ 764194 w 12192000"/>
              <a:gd name="connsiteY83" fmla="*/ 574571 h 6858000"/>
              <a:gd name="connsiteX84" fmla="*/ 799860 w 12192000"/>
              <a:gd name="connsiteY84" fmla="*/ 538560 h 6858000"/>
              <a:gd name="connsiteX85" fmla="*/ 1061464 w 12192000"/>
              <a:gd name="connsiteY85" fmla="*/ 514840 h 6858000"/>
              <a:gd name="connsiteX86" fmla="*/ 1059097 w 12192000"/>
              <a:gd name="connsiteY86" fmla="*/ 516480 h 6858000"/>
              <a:gd name="connsiteX87" fmla="*/ 1015512 w 12192000"/>
              <a:gd name="connsiteY87" fmla="*/ 632593 h 6858000"/>
              <a:gd name="connsiteX88" fmla="*/ 1016695 w 12192000"/>
              <a:gd name="connsiteY88" fmla="*/ 634302 h 6858000"/>
              <a:gd name="connsiteX89" fmla="*/ 1041825 w 12192000"/>
              <a:gd name="connsiteY89" fmla="*/ 634302 h 6858000"/>
              <a:gd name="connsiteX90" fmla="*/ 1044208 w 12192000"/>
              <a:gd name="connsiteY90" fmla="*/ 632620 h 6858000"/>
              <a:gd name="connsiteX91" fmla="*/ 1051055 w 12192000"/>
              <a:gd name="connsiteY91" fmla="*/ 613353 h 6858000"/>
              <a:gd name="connsiteX92" fmla="*/ 1099532 w 12192000"/>
              <a:gd name="connsiteY92" fmla="*/ 613353 h 6858000"/>
              <a:gd name="connsiteX93" fmla="*/ 1106379 w 12192000"/>
              <a:gd name="connsiteY93" fmla="*/ 632620 h 6858000"/>
              <a:gd name="connsiteX94" fmla="*/ 1108762 w 12192000"/>
              <a:gd name="connsiteY94" fmla="*/ 634302 h 6858000"/>
              <a:gd name="connsiteX95" fmla="*/ 1134583 w 12192000"/>
              <a:gd name="connsiteY95" fmla="*/ 634302 h 6858000"/>
              <a:gd name="connsiteX96" fmla="*/ 1135766 w 12192000"/>
              <a:gd name="connsiteY96" fmla="*/ 632592 h 6858000"/>
              <a:gd name="connsiteX97" fmla="*/ 1092012 w 12192000"/>
              <a:gd name="connsiteY97" fmla="*/ 516477 h 6858000"/>
              <a:gd name="connsiteX98" fmla="*/ 1089646 w 12192000"/>
              <a:gd name="connsiteY98" fmla="*/ 514840 h 6858000"/>
              <a:gd name="connsiteX99" fmla="*/ 877639 w 12192000"/>
              <a:gd name="connsiteY99" fmla="*/ 514840 h 6858000"/>
              <a:gd name="connsiteX100" fmla="*/ 876376 w 12192000"/>
              <a:gd name="connsiteY100" fmla="*/ 516104 h 6858000"/>
              <a:gd name="connsiteX101" fmla="*/ 876376 w 12192000"/>
              <a:gd name="connsiteY101" fmla="*/ 633038 h 6858000"/>
              <a:gd name="connsiteX102" fmla="*/ 877639 w 12192000"/>
              <a:gd name="connsiteY102" fmla="*/ 634302 h 6858000"/>
              <a:gd name="connsiteX103" fmla="*/ 901946 w 12192000"/>
              <a:gd name="connsiteY103" fmla="*/ 634302 h 6858000"/>
              <a:gd name="connsiteX104" fmla="*/ 903210 w 12192000"/>
              <a:gd name="connsiteY104" fmla="*/ 633038 h 6858000"/>
              <a:gd name="connsiteX105" fmla="*/ 903210 w 12192000"/>
              <a:gd name="connsiteY105" fmla="*/ 557604 h 6858000"/>
              <a:gd name="connsiteX106" fmla="*/ 933335 w 12192000"/>
              <a:gd name="connsiteY106" fmla="*/ 614218 h 6858000"/>
              <a:gd name="connsiteX107" fmla="*/ 948571 w 12192000"/>
              <a:gd name="connsiteY107" fmla="*/ 614218 h 6858000"/>
              <a:gd name="connsiteX108" fmla="*/ 978696 w 12192000"/>
              <a:gd name="connsiteY108" fmla="*/ 557604 h 6858000"/>
              <a:gd name="connsiteX109" fmla="*/ 978696 w 12192000"/>
              <a:gd name="connsiteY109" fmla="*/ 633038 h 6858000"/>
              <a:gd name="connsiteX110" fmla="*/ 979960 w 12192000"/>
              <a:gd name="connsiteY110" fmla="*/ 634302 h 6858000"/>
              <a:gd name="connsiteX111" fmla="*/ 1004267 w 12192000"/>
              <a:gd name="connsiteY111" fmla="*/ 634302 h 6858000"/>
              <a:gd name="connsiteX112" fmla="*/ 1005532 w 12192000"/>
              <a:gd name="connsiteY112" fmla="*/ 633038 h 6858000"/>
              <a:gd name="connsiteX113" fmla="*/ 1005532 w 12192000"/>
              <a:gd name="connsiteY113" fmla="*/ 516104 h 6858000"/>
              <a:gd name="connsiteX114" fmla="*/ 1004267 w 12192000"/>
              <a:gd name="connsiteY114" fmla="*/ 514840 h 6858000"/>
              <a:gd name="connsiteX115" fmla="*/ 974321 w 12192000"/>
              <a:gd name="connsiteY115" fmla="*/ 514840 h 6858000"/>
              <a:gd name="connsiteX116" fmla="*/ 972094 w 12192000"/>
              <a:gd name="connsiteY116" fmla="*/ 516173 h 6858000"/>
              <a:gd name="connsiteX117" fmla="*/ 941126 w 12192000"/>
              <a:gd name="connsiteY117" fmla="*/ 573878 h 6858000"/>
              <a:gd name="connsiteX118" fmla="*/ 910330 w 12192000"/>
              <a:gd name="connsiteY118" fmla="*/ 516178 h 6858000"/>
              <a:gd name="connsiteX119" fmla="*/ 908101 w 12192000"/>
              <a:gd name="connsiteY119" fmla="*/ 514840 h 6858000"/>
              <a:gd name="connsiteX120" fmla="*/ 622806 w 12192000"/>
              <a:gd name="connsiteY120" fmla="*/ 514840 h 6858000"/>
              <a:gd name="connsiteX121" fmla="*/ 621542 w 12192000"/>
              <a:gd name="connsiteY121" fmla="*/ 516104 h 6858000"/>
              <a:gd name="connsiteX122" fmla="*/ 621542 w 12192000"/>
              <a:gd name="connsiteY122" fmla="*/ 633038 h 6858000"/>
              <a:gd name="connsiteX123" fmla="*/ 622806 w 12192000"/>
              <a:gd name="connsiteY123" fmla="*/ 634302 h 6858000"/>
              <a:gd name="connsiteX124" fmla="*/ 647113 w 12192000"/>
              <a:gd name="connsiteY124" fmla="*/ 634302 h 6858000"/>
              <a:gd name="connsiteX125" fmla="*/ 648377 w 12192000"/>
              <a:gd name="connsiteY125" fmla="*/ 633038 h 6858000"/>
              <a:gd name="connsiteX126" fmla="*/ 648377 w 12192000"/>
              <a:gd name="connsiteY126" fmla="*/ 586863 h 6858000"/>
              <a:gd name="connsiteX127" fmla="*/ 696335 w 12192000"/>
              <a:gd name="connsiteY127" fmla="*/ 586863 h 6858000"/>
              <a:gd name="connsiteX128" fmla="*/ 696335 w 12192000"/>
              <a:gd name="connsiteY128" fmla="*/ 633038 h 6858000"/>
              <a:gd name="connsiteX129" fmla="*/ 697598 w 12192000"/>
              <a:gd name="connsiteY129" fmla="*/ 634302 h 6858000"/>
              <a:gd name="connsiteX130" fmla="*/ 721905 w 12192000"/>
              <a:gd name="connsiteY130" fmla="*/ 634302 h 6858000"/>
              <a:gd name="connsiteX131" fmla="*/ 723171 w 12192000"/>
              <a:gd name="connsiteY131" fmla="*/ 633038 h 6858000"/>
              <a:gd name="connsiteX132" fmla="*/ 723171 w 12192000"/>
              <a:gd name="connsiteY132" fmla="*/ 516104 h 6858000"/>
              <a:gd name="connsiteX133" fmla="*/ 721905 w 12192000"/>
              <a:gd name="connsiteY133" fmla="*/ 514840 h 6858000"/>
              <a:gd name="connsiteX134" fmla="*/ 697598 w 12192000"/>
              <a:gd name="connsiteY134" fmla="*/ 514840 h 6858000"/>
              <a:gd name="connsiteX135" fmla="*/ 696335 w 12192000"/>
              <a:gd name="connsiteY135" fmla="*/ 516104 h 6858000"/>
              <a:gd name="connsiteX136" fmla="*/ 696335 w 12192000"/>
              <a:gd name="connsiteY136" fmla="*/ 561586 h 6858000"/>
              <a:gd name="connsiteX137" fmla="*/ 648377 w 12192000"/>
              <a:gd name="connsiteY137" fmla="*/ 561586 h 6858000"/>
              <a:gd name="connsiteX138" fmla="*/ 648377 w 12192000"/>
              <a:gd name="connsiteY138" fmla="*/ 516104 h 6858000"/>
              <a:gd name="connsiteX139" fmla="*/ 647113 w 12192000"/>
              <a:gd name="connsiteY139" fmla="*/ 514840 h 6858000"/>
              <a:gd name="connsiteX140" fmla="*/ 517202 w 12192000"/>
              <a:gd name="connsiteY140" fmla="*/ 514840 h 6858000"/>
              <a:gd name="connsiteX141" fmla="*/ 515938 w 12192000"/>
              <a:gd name="connsiteY141" fmla="*/ 516104 h 6858000"/>
              <a:gd name="connsiteX142" fmla="*/ 515938 w 12192000"/>
              <a:gd name="connsiteY142" fmla="*/ 538854 h 6858000"/>
              <a:gd name="connsiteX143" fmla="*/ 517202 w 12192000"/>
              <a:gd name="connsiteY143" fmla="*/ 540118 h 6858000"/>
              <a:gd name="connsiteX144" fmla="*/ 549180 w 12192000"/>
              <a:gd name="connsiteY144" fmla="*/ 540118 h 6858000"/>
              <a:gd name="connsiteX145" fmla="*/ 549180 w 12192000"/>
              <a:gd name="connsiteY145" fmla="*/ 633038 h 6858000"/>
              <a:gd name="connsiteX146" fmla="*/ 550444 w 12192000"/>
              <a:gd name="connsiteY146" fmla="*/ 634302 h 6858000"/>
              <a:gd name="connsiteX147" fmla="*/ 574751 w 12192000"/>
              <a:gd name="connsiteY147" fmla="*/ 634302 h 6858000"/>
              <a:gd name="connsiteX148" fmla="*/ 576015 w 12192000"/>
              <a:gd name="connsiteY148" fmla="*/ 633038 h 6858000"/>
              <a:gd name="connsiteX149" fmla="*/ 576015 w 12192000"/>
              <a:gd name="connsiteY149" fmla="*/ 540118 h 6858000"/>
              <a:gd name="connsiteX150" fmla="*/ 607992 w 12192000"/>
              <a:gd name="connsiteY150" fmla="*/ 540118 h 6858000"/>
              <a:gd name="connsiteX151" fmla="*/ 609257 w 12192000"/>
              <a:gd name="connsiteY151" fmla="*/ 538854 h 6858000"/>
              <a:gd name="connsiteX152" fmla="*/ 609257 w 12192000"/>
              <a:gd name="connsiteY152" fmla="*/ 516104 h 6858000"/>
              <a:gd name="connsiteX153" fmla="*/ 607993 w 12192000"/>
              <a:gd name="connsiteY153" fmla="*/ 514840 h 6858000"/>
              <a:gd name="connsiteX154" fmla="*/ 1185521 w 12192000"/>
              <a:gd name="connsiteY154" fmla="*/ 512763 h 6858000"/>
              <a:gd name="connsiteX155" fmla="*/ 1139467 w 12192000"/>
              <a:gd name="connsiteY155" fmla="*/ 548428 h 6858000"/>
              <a:gd name="connsiteX156" fmla="*/ 1181193 w 12192000"/>
              <a:gd name="connsiteY156" fmla="*/ 586517 h 6858000"/>
              <a:gd name="connsiteX157" fmla="*/ 1205257 w 12192000"/>
              <a:gd name="connsiteY157" fmla="*/ 600714 h 6858000"/>
              <a:gd name="connsiteX158" fmla="*/ 1185347 w 12192000"/>
              <a:gd name="connsiteY158" fmla="*/ 612487 h 6858000"/>
              <a:gd name="connsiteX159" fmla="*/ 1149696 w 12192000"/>
              <a:gd name="connsiteY159" fmla="*/ 598202 h 6858000"/>
              <a:gd name="connsiteX160" fmla="*/ 1147843 w 12192000"/>
              <a:gd name="connsiteY160" fmla="*/ 598432 h 6858000"/>
              <a:gd name="connsiteX161" fmla="*/ 1135429 w 12192000"/>
              <a:gd name="connsiteY161" fmla="*/ 616740 h 6858000"/>
              <a:gd name="connsiteX162" fmla="*/ 1135636 w 12192000"/>
              <a:gd name="connsiteY162" fmla="*/ 618428 h 6858000"/>
              <a:gd name="connsiteX163" fmla="*/ 1185521 w 12192000"/>
              <a:gd name="connsiteY163" fmla="*/ 636379 h 6858000"/>
              <a:gd name="connsiteX164" fmla="*/ 1232785 w 12192000"/>
              <a:gd name="connsiteY164" fmla="*/ 599502 h 6858000"/>
              <a:gd name="connsiteX165" fmla="*/ 1188810 w 12192000"/>
              <a:gd name="connsiteY165" fmla="*/ 561066 h 6858000"/>
              <a:gd name="connsiteX166" fmla="*/ 1166996 w 12192000"/>
              <a:gd name="connsiteY166" fmla="*/ 547389 h 6858000"/>
              <a:gd name="connsiteX167" fmla="*/ 1185347 w 12192000"/>
              <a:gd name="connsiteY167" fmla="*/ 536655 h 6858000"/>
              <a:gd name="connsiteX168" fmla="*/ 1214192 w 12192000"/>
              <a:gd name="connsiteY168" fmla="*/ 546909 h 6858000"/>
              <a:gd name="connsiteX169" fmla="*/ 1216082 w 12192000"/>
              <a:gd name="connsiteY169" fmla="*/ 546626 h 6858000"/>
              <a:gd name="connsiteX170" fmla="*/ 1227215 w 12192000"/>
              <a:gd name="connsiteY170" fmla="*/ 528382 h 6858000"/>
              <a:gd name="connsiteX171" fmla="*/ 1227003 w 12192000"/>
              <a:gd name="connsiteY171" fmla="*/ 526766 h 6858000"/>
              <a:gd name="connsiteX172" fmla="*/ 1185521 w 12192000"/>
              <a:gd name="connsiteY172" fmla="*/ 512763 h 6858000"/>
              <a:gd name="connsiteX173" fmla="*/ 799860 w 12192000"/>
              <a:gd name="connsiteY173" fmla="*/ 512763 h 6858000"/>
              <a:gd name="connsiteX174" fmla="*/ 736666 w 12192000"/>
              <a:gd name="connsiteY174" fmla="*/ 574571 h 6858000"/>
              <a:gd name="connsiteX175" fmla="*/ 799860 w 12192000"/>
              <a:gd name="connsiteY175" fmla="*/ 636379 h 6858000"/>
              <a:gd name="connsiteX176" fmla="*/ 863053 w 12192000"/>
              <a:gd name="connsiteY176" fmla="*/ 574571 h 6858000"/>
              <a:gd name="connsiteX177" fmla="*/ 799860 w 12192000"/>
              <a:gd name="connsiteY177" fmla="*/ 512763 h 6858000"/>
              <a:gd name="connsiteX178" fmla="*/ 0 w 12192000"/>
              <a:gd name="connsiteY178" fmla="*/ 0 h 6858000"/>
              <a:gd name="connsiteX179" fmla="*/ 12192000 w 12192000"/>
              <a:gd name="connsiteY179" fmla="*/ 0 h 6858000"/>
              <a:gd name="connsiteX180" fmla="*/ 12192000 w 12192000"/>
              <a:gd name="connsiteY180" fmla="*/ 6858000 h 6858000"/>
              <a:gd name="connsiteX181" fmla="*/ 0 w 12192000"/>
              <a:gd name="connsiteY181" fmla="*/ 6858000 h 6858000"/>
              <a:gd name="connsiteX182" fmla="*/ 0 w 12192000"/>
              <a:gd name="connsiteY182" fmla="*/ 6358170 h 6858000"/>
              <a:gd name="connsiteX183" fmla="*/ 5354778 w 12192000"/>
              <a:gd name="connsiteY183" fmla="*/ 6358170 h 6858000"/>
              <a:gd name="connsiteX184" fmla="*/ 5455957 w 12192000"/>
              <a:gd name="connsiteY184" fmla="*/ 5599507 h 6858000"/>
              <a:gd name="connsiteX185" fmla="*/ 2577373 w 12192000"/>
              <a:gd name="connsiteY185" fmla="*/ 2722417 h 6858000"/>
              <a:gd name="connsiteX186" fmla="*/ 45356 w 12192000"/>
              <a:gd name="connsiteY186" fmla="*/ 4227981 h 6858000"/>
              <a:gd name="connsiteX187" fmla="*/ 0 w 12192000"/>
              <a:gd name="connsiteY187" fmla="*/ 432207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12192000" h="6858000">
                <a:moveTo>
                  <a:pt x="910979" y="919656"/>
                </a:moveTo>
                <a:cubicBezTo>
                  <a:pt x="938246" y="979645"/>
                  <a:pt x="998689" y="1021359"/>
                  <a:pt x="1068878" y="1021359"/>
                </a:cubicBezTo>
                <a:cubicBezTo>
                  <a:pt x="1139067" y="1021359"/>
                  <a:pt x="1199511" y="979645"/>
                  <a:pt x="1226778" y="919656"/>
                </a:cubicBezTo>
                <a:close/>
                <a:moveTo>
                  <a:pt x="1334123" y="742743"/>
                </a:moveTo>
                <a:lnTo>
                  <a:pt x="1419360" y="742743"/>
                </a:lnTo>
                <a:cubicBezTo>
                  <a:pt x="1447082" y="742743"/>
                  <a:pt x="1469558" y="765217"/>
                  <a:pt x="1469558" y="792941"/>
                </a:cubicBezTo>
                <a:cubicBezTo>
                  <a:pt x="1469558" y="820663"/>
                  <a:pt x="1447082" y="843138"/>
                  <a:pt x="1419360" y="843138"/>
                </a:cubicBezTo>
                <a:lnTo>
                  <a:pt x="1334123" y="843138"/>
                </a:lnTo>
                <a:close/>
                <a:moveTo>
                  <a:pt x="1639127" y="679099"/>
                </a:moveTo>
                <a:cubicBezTo>
                  <a:pt x="1593027" y="679099"/>
                  <a:pt x="1555658" y="716469"/>
                  <a:pt x="1555658" y="762569"/>
                </a:cubicBezTo>
                <a:lnTo>
                  <a:pt x="1555658" y="933425"/>
                </a:lnTo>
                <a:cubicBezTo>
                  <a:pt x="1555658" y="979525"/>
                  <a:pt x="1593027" y="1016894"/>
                  <a:pt x="1639127" y="1016894"/>
                </a:cubicBezTo>
                <a:lnTo>
                  <a:pt x="1786901" y="1016894"/>
                </a:lnTo>
                <a:cubicBezTo>
                  <a:pt x="1788767" y="1016894"/>
                  <a:pt x="1790281" y="1015382"/>
                  <a:pt x="1790281" y="1013516"/>
                </a:cubicBezTo>
                <a:lnTo>
                  <a:pt x="1790281" y="956629"/>
                </a:lnTo>
                <a:cubicBezTo>
                  <a:pt x="1790281" y="954763"/>
                  <a:pt x="1788767" y="953251"/>
                  <a:pt x="1786901" y="953251"/>
                </a:cubicBezTo>
                <a:lnTo>
                  <a:pt x="1639127" y="953251"/>
                </a:lnTo>
                <a:cubicBezTo>
                  <a:pt x="1630339" y="953251"/>
                  <a:pt x="1623216" y="946128"/>
                  <a:pt x="1623216" y="937340"/>
                </a:cubicBezTo>
                <a:lnTo>
                  <a:pt x="1623216" y="878840"/>
                </a:lnTo>
                <a:lnTo>
                  <a:pt x="1770990" y="878840"/>
                </a:lnTo>
                <a:cubicBezTo>
                  <a:pt x="1772856" y="878840"/>
                  <a:pt x="1774369" y="877328"/>
                  <a:pt x="1774369" y="875462"/>
                </a:cubicBezTo>
                <a:lnTo>
                  <a:pt x="1774369" y="818574"/>
                </a:lnTo>
                <a:cubicBezTo>
                  <a:pt x="1774369" y="816709"/>
                  <a:pt x="1772856" y="815197"/>
                  <a:pt x="1770990" y="815197"/>
                </a:cubicBezTo>
                <a:lnTo>
                  <a:pt x="1623216" y="815197"/>
                </a:lnTo>
                <a:lnTo>
                  <a:pt x="1623216" y="758654"/>
                </a:lnTo>
                <a:cubicBezTo>
                  <a:pt x="1623216" y="749866"/>
                  <a:pt x="1630339" y="742743"/>
                  <a:pt x="1639127" y="742743"/>
                </a:cubicBezTo>
                <a:lnTo>
                  <a:pt x="1786901" y="742743"/>
                </a:lnTo>
                <a:cubicBezTo>
                  <a:pt x="1788767" y="742743"/>
                  <a:pt x="1790281" y="741230"/>
                  <a:pt x="1790281" y="739366"/>
                </a:cubicBezTo>
                <a:lnTo>
                  <a:pt x="1790281" y="682477"/>
                </a:lnTo>
                <a:cubicBezTo>
                  <a:pt x="1790281" y="680612"/>
                  <a:pt x="1788767" y="679099"/>
                  <a:pt x="1786901" y="679099"/>
                </a:cubicBezTo>
                <a:close/>
                <a:moveTo>
                  <a:pt x="1269942" y="679099"/>
                </a:moveTo>
                <a:cubicBezTo>
                  <a:pt x="1268077" y="679099"/>
                  <a:pt x="1266565" y="680612"/>
                  <a:pt x="1266565" y="682478"/>
                </a:cubicBezTo>
                <a:lnTo>
                  <a:pt x="1266565" y="1013516"/>
                </a:lnTo>
                <a:cubicBezTo>
                  <a:pt x="1266565" y="1015382"/>
                  <a:pt x="1268077" y="1016894"/>
                  <a:pt x="1269942" y="1016894"/>
                </a:cubicBezTo>
                <a:lnTo>
                  <a:pt x="1330745" y="1016894"/>
                </a:lnTo>
                <a:cubicBezTo>
                  <a:pt x="1332611" y="1016894"/>
                  <a:pt x="1334123" y="1015382"/>
                  <a:pt x="1334123" y="1013516"/>
                </a:cubicBezTo>
                <a:lnTo>
                  <a:pt x="1334123" y="906781"/>
                </a:lnTo>
                <a:lnTo>
                  <a:pt x="1400228" y="907083"/>
                </a:lnTo>
                <a:lnTo>
                  <a:pt x="1467002" y="1014503"/>
                </a:lnTo>
                <a:cubicBezTo>
                  <a:pt x="1467927" y="1015990"/>
                  <a:pt x="1469554" y="1016894"/>
                  <a:pt x="1471307" y="1016894"/>
                </a:cubicBezTo>
                <a:lnTo>
                  <a:pt x="1535992" y="1016894"/>
                </a:lnTo>
                <a:cubicBezTo>
                  <a:pt x="1538641" y="1016894"/>
                  <a:pt x="1540259" y="1013984"/>
                  <a:pt x="1538861" y="1011733"/>
                </a:cubicBezTo>
                <a:lnTo>
                  <a:pt x="1467097" y="896288"/>
                </a:lnTo>
                <a:cubicBezTo>
                  <a:pt x="1506555" y="878029"/>
                  <a:pt x="1533808" y="837872"/>
                  <a:pt x="1533190" y="791395"/>
                </a:cubicBezTo>
                <a:cubicBezTo>
                  <a:pt x="1532357" y="728735"/>
                  <a:pt x="1479665" y="679099"/>
                  <a:pt x="1417002" y="679099"/>
                </a:cubicBezTo>
                <a:close/>
                <a:moveTo>
                  <a:pt x="519316" y="679099"/>
                </a:moveTo>
                <a:cubicBezTo>
                  <a:pt x="517450" y="679099"/>
                  <a:pt x="515938" y="680612"/>
                  <a:pt x="515938" y="682478"/>
                </a:cubicBezTo>
                <a:lnTo>
                  <a:pt x="515938" y="1013516"/>
                </a:lnTo>
                <a:cubicBezTo>
                  <a:pt x="515938" y="1015382"/>
                  <a:pt x="517450" y="1016894"/>
                  <a:pt x="519316" y="1016894"/>
                </a:cubicBezTo>
                <a:lnTo>
                  <a:pt x="580119" y="1016894"/>
                </a:lnTo>
                <a:cubicBezTo>
                  <a:pt x="581984" y="1016894"/>
                  <a:pt x="583496" y="1015382"/>
                  <a:pt x="583496" y="1013516"/>
                </a:cubicBezTo>
                <a:lnTo>
                  <a:pt x="583496" y="784845"/>
                </a:lnTo>
                <a:lnTo>
                  <a:pt x="674227" y="960597"/>
                </a:lnTo>
                <a:lnTo>
                  <a:pt x="712413" y="960597"/>
                </a:lnTo>
                <a:lnTo>
                  <a:pt x="803634" y="784845"/>
                </a:lnTo>
                <a:lnTo>
                  <a:pt x="803634" y="1013516"/>
                </a:lnTo>
                <a:cubicBezTo>
                  <a:pt x="803634" y="1015382"/>
                  <a:pt x="805146" y="1016894"/>
                  <a:pt x="807012" y="1016894"/>
                </a:cubicBezTo>
                <a:lnTo>
                  <a:pt x="867814" y="1016894"/>
                </a:lnTo>
                <a:cubicBezTo>
                  <a:pt x="869680" y="1016894"/>
                  <a:pt x="871192" y="1015382"/>
                  <a:pt x="871192" y="1013516"/>
                </a:cubicBezTo>
                <a:lnTo>
                  <a:pt x="871192" y="682478"/>
                </a:lnTo>
                <a:cubicBezTo>
                  <a:pt x="871192" y="680612"/>
                  <a:pt x="869680" y="679099"/>
                  <a:pt x="867814" y="679099"/>
                </a:cubicBezTo>
                <a:lnTo>
                  <a:pt x="791052" y="679099"/>
                </a:lnTo>
                <a:cubicBezTo>
                  <a:pt x="789158" y="679099"/>
                  <a:pt x="787423" y="680156"/>
                  <a:pt x="786551" y="681839"/>
                </a:cubicBezTo>
                <a:lnTo>
                  <a:pt x="693810" y="861154"/>
                </a:lnTo>
                <a:lnTo>
                  <a:pt x="601556" y="681848"/>
                </a:lnTo>
                <a:cubicBezTo>
                  <a:pt x="600688" y="680161"/>
                  <a:pt x="598949" y="679099"/>
                  <a:pt x="597051" y="679099"/>
                </a:cubicBezTo>
                <a:close/>
                <a:moveTo>
                  <a:pt x="1068878" y="674636"/>
                </a:moveTo>
                <a:cubicBezTo>
                  <a:pt x="973135" y="674636"/>
                  <a:pt x="895517" y="752252"/>
                  <a:pt x="895517" y="847997"/>
                </a:cubicBezTo>
                <a:cubicBezTo>
                  <a:pt x="895517" y="856102"/>
                  <a:pt x="896087" y="864074"/>
                  <a:pt x="897163" y="871884"/>
                </a:cubicBezTo>
                <a:lnTo>
                  <a:pt x="961920" y="871884"/>
                </a:lnTo>
                <a:cubicBezTo>
                  <a:pt x="960211" y="864190"/>
                  <a:pt x="959280" y="856204"/>
                  <a:pt x="959280" y="847997"/>
                </a:cubicBezTo>
                <a:cubicBezTo>
                  <a:pt x="959280" y="787467"/>
                  <a:pt x="1008349" y="738397"/>
                  <a:pt x="1068878" y="738397"/>
                </a:cubicBezTo>
                <a:cubicBezTo>
                  <a:pt x="1129410" y="738397"/>
                  <a:pt x="1178479" y="787467"/>
                  <a:pt x="1178479" y="847997"/>
                </a:cubicBezTo>
                <a:cubicBezTo>
                  <a:pt x="1178479" y="856204"/>
                  <a:pt x="1177548" y="864190"/>
                  <a:pt x="1175836" y="871884"/>
                </a:cubicBezTo>
                <a:lnTo>
                  <a:pt x="1240594" y="871884"/>
                </a:lnTo>
                <a:cubicBezTo>
                  <a:pt x="1241670" y="864074"/>
                  <a:pt x="1242240" y="856102"/>
                  <a:pt x="1242240" y="847997"/>
                </a:cubicBezTo>
                <a:cubicBezTo>
                  <a:pt x="1242240" y="752252"/>
                  <a:pt x="1164624" y="674636"/>
                  <a:pt x="1068878" y="674636"/>
                </a:cubicBezTo>
                <a:close/>
                <a:moveTo>
                  <a:pt x="1075294" y="544446"/>
                </a:moveTo>
                <a:lnTo>
                  <a:pt x="1090876" y="588594"/>
                </a:lnTo>
                <a:lnTo>
                  <a:pt x="1059711" y="588594"/>
                </a:lnTo>
                <a:close/>
                <a:moveTo>
                  <a:pt x="799860" y="538560"/>
                </a:moveTo>
                <a:cubicBezTo>
                  <a:pt x="820117" y="538560"/>
                  <a:pt x="835525" y="553968"/>
                  <a:pt x="835525" y="574571"/>
                </a:cubicBezTo>
                <a:cubicBezTo>
                  <a:pt x="835525" y="595174"/>
                  <a:pt x="820115" y="610583"/>
                  <a:pt x="799860" y="610583"/>
                </a:cubicBezTo>
                <a:cubicBezTo>
                  <a:pt x="779602" y="610583"/>
                  <a:pt x="764194" y="595173"/>
                  <a:pt x="764194" y="574571"/>
                </a:cubicBezTo>
                <a:cubicBezTo>
                  <a:pt x="764194" y="553969"/>
                  <a:pt x="779602" y="538560"/>
                  <a:pt x="799860" y="538560"/>
                </a:cubicBezTo>
                <a:close/>
                <a:moveTo>
                  <a:pt x="1061464" y="514840"/>
                </a:moveTo>
                <a:cubicBezTo>
                  <a:pt x="1060409" y="514840"/>
                  <a:pt x="1059467" y="515493"/>
                  <a:pt x="1059097" y="516480"/>
                </a:cubicBezTo>
                <a:lnTo>
                  <a:pt x="1015512" y="632593"/>
                </a:lnTo>
                <a:cubicBezTo>
                  <a:pt x="1015201" y="633420"/>
                  <a:pt x="1015812" y="634302"/>
                  <a:pt x="1016695" y="634302"/>
                </a:cubicBezTo>
                <a:lnTo>
                  <a:pt x="1041825" y="634302"/>
                </a:lnTo>
                <a:cubicBezTo>
                  <a:pt x="1042896" y="634302"/>
                  <a:pt x="1043849" y="633628"/>
                  <a:pt x="1044208" y="632620"/>
                </a:cubicBezTo>
                <a:lnTo>
                  <a:pt x="1051055" y="613353"/>
                </a:lnTo>
                <a:lnTo>
                  <a:pt x="1099532" y="613353"/>
                </a:lnTo>
                <a:lnTo>
                  <a:pt x="1106379" y="632620"/>
                </a:lnTo>
                <a:cubicBezTo>
                  <a:pt x="1106738" y="633628"/>
                  <a:pt x="1107691" y="634302"/>
                  <a:pt x="1108762" y="634302"/>
                </a:cubicBezTo>
                <a:lnTo>
                  <a:pt x="1134583" y="634302"/>
                </a:lnTo>
                <a:cubicBezTo>
                  <a:pt x="1135465" y="634302"/>
                  <a:pt x="1136077" y="633419"/>
                  <a:pt x="1135766" y="632592"/>
                </a:cubicBezTo>
                <a:lnTo>
                  <a:pt x="1092012" y="516477"/>
                </a:lnTo>
                <a:cubicBezTo>
                  <a:pt x="1091641" y="515492"/>
                  <a:pt x="1090698" y="514840"/>
                  <a:pt x="1089646" y="514840"/>
                </a:cubicBezTo>
                <a:close/>
                <a:moveTo>
                  <a:pt x="877639" y="514840"/>
                </a:moveTo>
                <a:cubicBezTo>
                  <a:pt x="876942" y="514840"/>
                  <a:pt x="876376" y="515406"/>
                  <a:pt x="876376" y="516104"/>
                </a:cubicBezTo>
                <a:lnTo>
                  <a:pt x="876376" y="633038"/>
                </a:lnTo>
                <a:cubicBezTo>
                  <a:pt x="876376" y="633736"/>
                  <a:pt x="876942" y="634302"/>
                  <a:pt x="877639" y="634302"/>
                </a:cubicBezTo>
                <a:lnTo>
                  <a:pt x="901946" y="634302"/>
                </a:lnTo>
                <a:cubicBezTo>
                  <a:pt x="902646" y="634302"/>
                  <a:pt x="903210" y="633736"/>
                  <a:pt x="903210" y="633038"/>
                </a:cubicBezTo>
                <a:lnTo>
                  <a:pt x="903210" y="557604"/>
                </a:lnTo>
                <a:lnTo>
                  <a:pt x="933335" y="614218"/>
                </a:lnTo>
                <a:lnTo>
                  <a:pt x="948571" y="614218"/>
                </a:lnTo>
                <a:lnTo>
                  <a:pt x="978696" y="557604"/>
                </a:lnTo>
                <a:lnTo>
                  <a:pt x="978696" y="633038"/>
                </a:lnTo>
                <a:cubicBezTo>
                  <a:pt x="978696" y="633736"/>
                  <a:pt x="979262" y="634302"/>
                  <a:pt x="979960" y="634302"/>
                </a:cubicBezTo>
                <a:lnTo>
                  <a:pt x="1004267" y="634302"/>
                </a:lnTo>
                <a:cubicBezTo>
                  <a:pt x="1004966" y="634302"/>
                  <a:pt x="1005532" y="633736"/>
                  <a:pt x="1005532" y="633038"/>
                </a:cubicBezTo>
                <a:lnTo>
                  <a:pt x="1005532" y="516104"/>
                </a:lnTo>
                <a:cubicBezTo>
                  <a:pt x="1005532" y="515406"/>
                  <a:pt x="1004966" y="514840"/>
                  <a:pt x="1004267" y="514840"/>
                </a:cubicBezTo>
                <a:lnTo>
                  <a:pt x="974321" y="514840"/>
                </a:lnTo>
                <a:cubicBezTo>
                  <a:pt x="973390" y="514840"/>
                  <a:pt x="972534" y="515352"/>
                  <a:pt x="972094" y="516173"/>
                </a:cubicBezTo>
                <a:lnTo>
                  <a:pt x="941126" y="573878"/>
                </a:lnTo>
                <a:lnTo>
                  <a:pt x="910330" y="516178"/>
                </a:lnTo>
                <a:cubicBezTo>
                  <a:pt x="909891" y="515354"/>
                  <a:pt x="909034" y="514840"/>
                  <a:pt x="908101" y="514840"/>
                </a:cubicBezTo>
                <a:close/>
                <a:moveTo>
                  <a:pt x="622806" y="514840"/>
                </a:moveTo>
                <a:cubicBezTo>
                  <a:pt x="622108" y="514840"/>
                  <a:pt x="621542" y="515406"/>
                  <a:pt x="621542" y="516104"/>
                </a:cubicBezTo>
                <a:lnTo>
                  <a:pt x="621542" y="633038"/>
                </a:lnTo>
                <a:cubicBezTo>
                  <a:pt x="621542" y="633736"/>
                  <a:pt x="622108" y="634302"/>
                  <a:pt x="622806" y="634302"/>
                </a:cubicBezTo>
                <a:lnTo>
                  <a:pt x="647113" y="634302"/>
                </a:lnTo>
                <a:cubicBezTo>
                  <a:pt x="647811" y="634302"/>
                  <a:pt x="648377" y="633736"/>
                  <a:pt x="648377" y="633038"/>
                </a:cubicBezTo>
                <a:lnTo>
                  <a:pt x="648377" y="586863"/>
                </a:lnTo>
                <a:lnTo>
                  <a:pt x="696335" y="586863"/>
                </a:lnTo>
                <a:lnTo>
                  <a:pt x="696335" y="633038"/>
                </a:lnTo>
                <a:cubicBezTo>
                  <a:pt x="696335" y="633736"/>
                  <a:pt x="696901" y="634302"/>
                  <a:pt x="697598" y="634302"/>
                </a:cubicBezTo>
                <a:lnTo>
                  <a:pt x="721905" y="634302"/>
                </a:lnTo>
                <a:cubicBezTo>
                  <a:pt x="722605" y="634302"/>
                  <a:pt x="723171" y="633736"/>
                  <a:pt x="723171" y="633038"/>
                </a:cubicBezTo>
                <a:lnTo>
                  <a:pt x="723171" y="516104"/>
                </a:lnTo>
                <a:cubicBezTo>
                  <a:pt x="723171" y="515406"/>
                  <a:pt x="722605" y="514840"/>
                  <a:pt x="721905" y="514840"/>
                </a:cubicBezTo>
                <a:lnTo>
                  <a:pt x="697598" y="514840"/>
                </a:lnTo>
                <a:cubicBezTo>
                  <a:pt x="696901" y="514840"/>
                  <a:pt x="696335" y="515406"/>
                  <a:pt x="696335" y="516104"/>
                </a:cubicBezTo>
                <a:lnTo>
                  <a:pt x="696335" y="561586"/>
                </a:lnTo>
                <a:lnTo>
                  <a:pt x="648377" y="561586"/>
                </a:lnTo>
                <a:lnTo>
                  <a:pt x="648377" y="516104"/>
                </a:lnTo>
                <a:cubicBezTo>
                  <a:pt x="648377" y="515406"/>
                  <a:pt x="647811" y="514840"/>
                  <a:pt x="647113" y="514840"/>
                </a:cubicBezTo>
                <a:close/>
                <a:moveTo>
                  <a:pt x="517202" y="514840"/>
                </a:moveTo>
                <a:cubicBezTo>
                  <a:pt x="516504" y="514840"/>
                  <a:pt x="515938" y="515406"/>
                  <a:pt x="515938" y="516104"/>
                </a:cubicBezTo>
                <a:lnTo>
                  <a:pt x="515938" y="538854"/>
                </a:lnTo>
                <a:cubicBezTo>
                  <a:pt x="515938" y="539552"/>
                  <a:pt x="516504" y="540118"/>
                  <a:pt x="517202" y="540118"/>
                </a:cubicBezTo>
                <a:lnTo>
                  <a:pt x="549180" y="540118"/>
                </a:lnTo>
                <a:lnTo>
                  <a:pt x="549180" y="633038"/>
                </a:lnTo>
                <a:cubicBezTo>
                  <a:pt x="549180" y="633736"/>
                  <a:pt x="549746" y="634302"/>
                  <a:pt x="550444" y="634302"/>
                </a:cubicBezTo>
                <a:lnTo>
                  <a:pt x="574751" y="634302"/>
                </a:lnTo>
                <a:cubicBezTo>
                  <a:pt x="575449" y="634302"/>
                  <a:pt x="576015" y="633736"/>
                  <a:pt x="576015" y="633038"/>
                </a:cubicBezTo>
                <a:lnTo>
                  <a:pt x="576015" y="540118"/>
                </a:lnTo>
                <a:lnTo>
                  <a:pt x="607992" y="540118"/>
                </a:lnTo>
                <a:cubicBezTo>
                  <a:pt x="608691" y="540118"/>
                  <a:pt x="609257" y="539552"/>
                  <a:pt x="609257" y="538854"/>
                </a:cubicBezTo>
                <a:lnTo>
                  <a:pt x="609257" y="516104"/>
                </a:lnTo>
                <a:cubicBezTo>
                  <a:pt x="609257" y="515406"/>
                  <a:pt x="608691" y="514840"/>
                  <a:pt x="607993" y="514840"/>
                </a:cubicBezTo>
                <a:close/>
                <a:moveTo>
                  <a:pt x="1185521" y="512763"/>
                </a:moveTo>
                <a:cubicBezTo>
                  <a:pt x="1157993" y="512763"/>
                  <a:pt x="1139467" y="526959"/>
                  <a:pt x="1139467" y="548428"/>
                </a:cubicBezTo>
                <a:cubicBezTo>
                  <a:pt x="1139467" y="569550"/>
                  <a:pt x="1157299" y="580804"/>
                  <a:pt x="1181193" y="586517"/>
                </a:cubicBezTo>
                <a:cubicBezTo>
                  <a:pt x="1193831" y="589633"/>
                  <a:pt x="1205257" y="592403"/>
                  <a:pt x="1205257" y="600714"/>
                </a:cubicBezTo>
                <a:cubicBezTo>
                  <a:pt x="1205257" y="607813"/>
                  <a:pt x="1196081" y="612487"/>
                  <a:pt x="1185347" y="612487"/>
                </a:cubicBezTo>
                <a:cubicBezTo>
                  <a:pt x="1173158" y="612487"/>
                  <a:pt x="1159359" y="606690"/>
                  <a:pt x="1149696" y="598202"/>
                </a:cubicBezTo>
                <a:cubicBezTo>
                  <a:pt x="1149126" y="597702"/>
                  <a:pt x="1148269" y="597804"/>
                  <a:pt x="1147843" y="598432"/>
                </a:cubicBezTo>
                <a:lnTo>
                  <a:pt x="1135429" y="616740"/>
                </a:lnTo>
                <a:cubicBezTo>
                  <a:pt x="1135068" y="617275"/>
                  <a:pt x="1135149" y="618004"/>
                  <a:pt x="1135636" y="618428"/>
                </a:cubicBezTo>
                <a:cubicBezTo>
                  <a:pt x="1148137" y="629263"/>
                  <a:pt x="1167408" y="636379"/>
                  <a:pt x="1185521" y="636379"/>
                </a:cubicBezTo>
                <a:cubicBezTo>
                  <a:pt x="1212183" y="636379"/>
                  <a:pt x="1232785" y="621490"/>
                  <a:pt x="1232785" y="599502"/>
                </a:cubicBezTo>
                <a:cubicBezTo>
                  <a:pt x="1232785" y="571628"/>
                  <a:pt x="1199371" y="563318"/>
                  <a:pt x="1188810" y="561066"/>
                </a:cubicBezTo>
                <a:cubicBezTo>
                  <a:pt x="1177903" y="558816"/>
                  <a:pt x="1166996" y="555180"/>
                  <a:pt x="1166996" y="547389"/>
                </a:cubicBezTo>
                <a:cubicBezTo>
                  <a:pt x="1166996" y="541156"/>
                  <a:pt x="1174612" y="536655"/>
                  <a:pt x="1185347" y="536655"/>
                </a:cubicBezTo>
                <a:cubicBezTo>
                  <a:pt x="1196022" y="536655"/>
                  <a:pt x="1207164" y="540861"/>
                  <a:pt x="1214192" y="546909"/>
                </a:cubicBezTo>
                <a:cubicBezTo>
                  <a:pt x="1214787" y="547420"/>
                  <a:pt x="1215673" y="547296"/>
                  <a:pt x="1216082" y="546626"/>
                </a:cubicBezTo>
                <a:lnTo>
                  <a:pt x="1227215" y="528382"/>
                </a:lnTo>
                <a:cubicBezTo>
                  <a:pt x="1227533" y="527859"/>
                  <a:pt x="1227456" y="527178"/>
                  <a:pt x="1227003" y="526766"/>
                </a:cubicBezTo>
                <a:cubicBezTo>
                  <a:pt x="1218082" y="518649"/>
                  <a:pt x="1203355" y="512763"/>
                  <a:pt x="1185521" y="512763"/>
                </a:cubicBezTo>
                <a:close/>
                <a:moveTo>
                  <a:pt x="799860" y="512763"/>
                </a:moveTo>
                <a:cubicBezTo>
                  <a:pt x="763847" y="512763"/>
                  <a:pt x="736666" y="539425"/>
                  <a:pt x="736666" y="574571"/>
                </a:cubicBezTo>
                <a:cubicBezTo>
                  <a:pt x="736666" y="609717"/>
                  <a:pt x="763847" y="636379"/>
                  <a:pt x="799860" y="636379"/>
                </a:cubicBezTo>
                <a:cubicBezTo>
                  <a:pt x="835697" y="636379"/>
                  <a:pt x="863053" y="609717"/>
                  <a:pt x="863053" y="574571"/>
                </a:cubicBezTo>
                <a:cubicBezTo>
                  <a:pt x="863053" y="539425"/>
                  <a:pt x="835697" y="512763"/>
                  <a:pt x="799860" y="512763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6358170"/>
                </a:lnTo>
                <a:lnTo>
                  <a:pt x="5354778" y="6358170"/>
                </a:lnTo>
                <a:cubicBezTo>
                  <a:pt x="5420407" y="6116818"/>
                  <a:pt x="5455957" y="5861806"/>
                  <a:pt x="5455957" y="5599507"/>
                </a:cubicBezTo>
                <a:cubicBezTo>
                  <a:pt x="5455957" y="4010231"/>
                  <a:pt x="4167066" y="2722417"/>
                  <a:pt x="2577373" y="2722417"/>
                </a:cubicBezTo>
                <a:cubicBezTo>
                  <a:pt x="1483832" y="2722417"/>
                  <a:pt x="532898" y="3331111"/>
                  <a:pt x="45356" y="4227981"/>
                </a:cubicBezTo>
                <a:lnTo>
                  <a:pt x="0" y="432207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1440000" anchor="t">
            <a:no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800"/>
              </a:spcAft>
              <a:buClr>
                <a:schemeClr val="bg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err="1"/>
              <a:t>Plaats</a:t>
            </a:r>
            <a:r>
              <a:rPr lang="en-GB"/>
              <a:t> </a:t>
            </a:r>
            <a:r>
              <a:rPr lang="en-GB" err="1"/>
              <a:t>eerst</a:t>
            </a:r>
            <a:r>
              <a:rPr lang="en-GB"/>
              <a:t> </a:t>
            </a:r>
            <a:r>
              <a:rPr lang="en-GB" err="1"/>
              <a:t>een</a:t>
            </a:r>
            <a:r>
              <a:rPr lang="en-GB"/>
              <a:t> </a:t>
            </a:r>
            <a:r>
              <a:rPr lang="en-GB" err="1"/>
              <a:t>afbeelding</a:t>
            </a:r>
            <a:r>
              <a:rPr lang="en-GB"/>
              <a:t> </a:t>
            </a:r>
            <a:r>
              <a:rPr lang="en-GB" err="1"/>
              <a:t>voordat</a:t>
            </a:r>
            <a:r>
              <a:rPr lang="en-GB"/>
              <a:t> je de </a:t>
            </a:r>
            <a:r>
              <a:rPr lang="en-GB" err="1"/>
              <a:t>titel</a:t>
            </a:r>
            <a:r>
              <a:rPr lang="en-GB"/>
              <a:t> </a:t>
            </a:r>
            <a:r>
              <a:rPr lang="en-GB" err="1"/>
              <a:t>invult</a:t>
            </a:r>
            <a:r>
              <a:rPr lang="en-GB"/>
              <a:t>.</a:t>
            </a:r>
          </a:p>
        </p:txBody>
      </p:sp>
      <p:sp>
        <p:nvSpPr>
          <p:cNvPr id="5" name="Title 20">
            <a:extLst>
              <a:ext uri="{FF2B5EF4-FFF2-40B4-BE49-F238E27FC236}">
                <a16:creationId xmlns:a16="http://schemas.microsoft.com/office/drawing/2014/main" id="{B152DDB2-B7AF-F076-4764-CFB5ED0B26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7" y="4397819"/>
            <a:ext cx="4194959" cy="752514"/>
          </a:xfrm>
        </p:spPr>
        <p:txBody>
          <a:bodyPr wrap="square" lIns="108000" rIns="0" bIns="0" anchor="b">
            <a:spAutoFit/>
          </a:bodyPr>
          <a:lstStyle>
            <a:lvl1pPr>
              <a:defRPr sz="5400" b="0">
                <a:solidFill>
                  <a:schemeClr val="bg2"/>
                </a:solidFill>
              </a:defRPr>
            </a:lvl1pPr>
          </a:lstStyle>
          <a:p>
            <a:r>
              <a:rPr lang="en-GB"/>
              <a:t>Korte </a:t>
            </a:r>
            <a:r>
              <a:rPr lang="en-GB" err="1"/>
              <a:t>titel</a:t>
            </a:r>
            <a:endParaRPr lang="en-BE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905D50E6-C455-3BD2-FB90-1941D47E4AE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07599" y="5162202"/>
            <a:ext cx="4203307" cy="513405"/>
          </a:xfrm>
          <a:prstGeom prst="rect">
            <a:avLst/>
          </a:prstGeom>
        </p:spPr>
        <p:txBody>
          <a:bodyPr wrap="square" lIns="108000" tIns="36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err="1"/>
              <a:t>Ondertitel</a:t>
            </a:r>
            <a:endParaRPr lang="en-GB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4398D7-85A0-281A-1B38-7B6FC712C810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650058-07E5-4376-B89F-7397C1A151CF}" type="datetime4">
              <a:rPr lang="nl-NL" smtClean="0"/>
              <a:t>17 maart 2025</a:t>
            </a:fld>
            <a:endParaRPr lang="en-BE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CF13D48-EF81-B977-EAD2-065D28F89FA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Voettekst</a:t>
            </a:r>
            <a:endParaRPr lang="en-BE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2FBA262-B5EE-1B59-329C-4678FB34050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B70248A-FD0F-534C-919E-E8EB9B0FC062}" type="slidenum">
              <a:rPr lang="en-BE" smtClean="0"/>
              <a:pPr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06170978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9DA376B0-7373-A672-75C0-6A9DD58A7E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772" r="4772"/>
          <a:stretch/>
        </p:blipFill>
        <p:spPr>
          <a:xfrm rot="16200000">
            <a:off x="1828616" y="1985677"/>
            <a:ext cx="6858003" cy="2886641"/>
          </a:xfrm>
          <a:prstGeom prst="rect">
            <a:avLst/>
          </a:prstGeom>
        </p:spPr>
      </p:pic>
      <p:sp>
        <p:nvSpPr>
          <p:cNvPr id="7" name="Picture Placeholder 16">
            <a:extLst>
              <a:ext uri="{FF2B5EF4-FFF2-40B4-BE49-F238E27FC236}">
                <a16:creationId xmlns:a16="http://schemas.microsoft.com/office/drawing/2014/main" id="{C5046157-E67B-1EF1-7706-FE384D3A586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700939" y="0"/>
            <a:ext cx="4975124" cy="6858000"/>
          </a:xfrm>
          <a:custGeom>
            <a:avLst/>
            <a:gdLst>
              <a:gd name="connsiteX0" fmla="*/ 0 w 4975124"/>
              <a:gd name="connsiteY0" fmla="*/ 0 h 6858000"/>
              <a:gd name="connsiteX1" fmla="*/ 2973934 w 4975124"/>
              <a:gd name="connsiteY1" fmla="*/ 0 h 6858000"/>
              <a:gd name="connsiteX2" fmla="*/ 4975124 w 4975124"/>
              <a:gd name="connsiteY2" fmla="*/ 3429000 h 6858000"/>
              <a:gd name="connsiteX3" fmla="*/ 2973921 w 4975124"/>
              <a:gd name="connsiteY3" fmla="*/ 6858000 h 6858000"/>
              <a:gd name="connsiteX4" fmla="*/ 0 w 4975124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75124" h="6858000">
                <a:moveTo>
                  <a:pt x="0" y="0"/>
                </a:moveTo>
                <a:lnTo>
                  <a:pt x="2973934" y="0"/>
                </a:lnTo>
                <a:cubicBezTo>
                  <a:pt x="4168712" y="675945"/>
                  <a:pt x="4975124" y="1958289"/>
                  <a:pt x="4975124" y="3429000"/>
                </a:cubicBezTo>
                <a:cubicBezTo>
                  <a:pt x="4975124" y="4899711"/>
                  <a:pt x="4168712" y="6182055"/>
                  <a:pt x="2973921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endParaRPr lang="nl-NL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BC1DFA2F-C6C6-2C70-06EA-2246E40CAF1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E8E22C-FFF2-3701-8996-85A1626EFA73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B6364895-8EE9-43B9-883C-846E690884E9}" type="datetime4">
              <a:rPr lang="nl-NL" smtClean="0"/>
              <a:t>17 maart 2025</a:t>
            </a:fld>
            <a:endParaRPr lang="en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4101B7-F82C-912D-3F30-FE5B5CFD8B2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4F396BB-FDC4-01A7-AC35-6F7FF0CBB63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‹#›</a:t>
            </a:fld>
            <a:endParaRPr lang="en-BE"/>
          </a:p>
        </p:txBody>
      </p:sp>
      <p:sp>
        <p:nvSpPr>
          <p:cNvPr id="5" name="Title 8">
            <a:extLst>
              <a:ext uri="{FF2B5EF4-FFF2-40B4-BE49-F238E27FC236}">
                <a16:creationId xmlns:a16="http://schemas.microsoft.com/office/drawing/2014/main" id="{C038C994-DC00-C844-899F-D3660EF75B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9" y="2278775"/>
            <a:ext cx="5580062" cy="1588127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5400" b="0">
                <a:solidFill>
                  <a:schemeClr val="bg1"/>
                </a:solidFill>
              </a:defRPr>
            </a:lvl1pPr>
          </a:lstStyle>
          <a:p>
            <a:r>
              <a:rPr lang="en-GB"/>
              <a:t>Korte of </a:t>
            </a:r>
            <a:r>
              <a:rPr lang="en-GB" err="1"/>
              <a:t>lange</a:t>
            </a:r>
            <a:r>
              <a:rPr lang="en-GB"/>
              <a:t> </a:t>
            </a:r>
            <a:r>
              <a:rPr lang="en-GB" err="1"/>
              <a:t>titel</a:t>
            </a:r>
            <a:endParaRPr lang="en-BE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F46F2F8C-4C33-47BC-7977-F025A7A8243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5939" y="3866902"/>
            <a:ext cx="5580062" cy="586108"/>
          </a:xfrm>
          <a:prstGeom prst="rect">
            <a:avLst/>
          </a:prstGeom>
        </p:spPr>
        <p:txBody>
          <a:bodyPr wrap="square" lIns="0" tIns="108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err="1"/>
              <a:t>Ondertitel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2986572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8179735B-DFCA-D124-198E-05FA8E2CF2B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D537CA77-3745-5EBE-585A-902AE689ECC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844843D0-76E4-9010-69F1-880E1461706B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757DEAAA-9169-43F6-98EA-FAEFD7E6398F}" type="datetime4">
              <a:rPr lang="nl-NL" smtClean="0"/>
              <a:t>17 maart 2025</a:t>
            </a:fld>
            <a:endParaRPr lang="en-BE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FB642950-FFB1-F46B-DDCF-2611D940D14A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12507B5-06FF-0037-2375-2D5C7C9545C3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‹#›</a:t>
            </a:fld>
            <a:endParaRPr lang="en-BE"/>
          </a:p>
        </p:txBody>
      </p:sp>
      <p:sp>
        <p:nvSpPr>
          <p:cNvPr id="13" name="Picture Placeholder 13">
            <a:extLst>
              <a:ext uri="{FF2B5EF4-FFF2-40B4-BE49-F238E27FC236}">
                <a16:creationId xmlns:a16="http://schemas.microsoft.com/office/drawing/2014/main" id="{865DC67D-5DCD-A9DD-7F5C-743F9CFD724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096000" y="0"/>
            <a:ext cx="6096001" cy="4391823"/>
          </a:xfrm>
          <a:custGeom>
            <a:avLst/>
            <a:gdLst>
              <a:gd name="connsiteX0" fmla="*/ 143693 w 7734301"/>
              <a:gd name="connsiteY0" fmla="*/ 0 h 5572125"/>
              <a:gd name="connsiteX1" fmla="*/ 7734301 w 7734301"/>
              <a:gd name="connsiteY1" fmla="*/ 0 h 5572125"/>
              <a:gd name="connsiteX2" fmla="*/ 7734301 w 7734301"/>
              <a:gd name="connsiteY2" fmla="*/ 4113568 h 5572125"/>
              <a:gd name="connsiteX3" fmla="*/ 7592641 w 7734301"/>
              <a:gd name="connsiteY3" fmla="*/ 4269434 h 5572125"/>
              <a:gd name="connsiteX4" fmla="*/ 4447666 w 7734301"/>
              <a:gd name="connsiteY4" fmla="*/ 5572125 h 5572125"/>
              <a:gd name="connsiteX5" fmla="*/ 0 w 7734301"/>
              <a:gd name="connsiteY5" fmla="*/ 1124459 h 5572125"/>
              <a:gd name="connsiteX6" fmla="*/ 140025 w 7734301"/>
              <a:gd name="connsiteY6" fmla="*/ 12918 h 5572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734301" h="5572125">
                <a:moveTo>
                  <a:pt x="143693" y="0"/>
                </a:moveTo>
                <a:lnTo>
                  <a:pt x="7734301" y="0"/>
                </a:lnTo>
                <a:lnTo>
                  <a:pt x="7734301" y="4113568"/>
                </a:lnTo>
                <a:lnTo>
                  <a:pt x="7592641" y="4269434"/>
                </a:lnTo>
                <a:cubicBezTo>
                  <a:pt x="6787772" y="5074303"/>
                  <a:pt x="5675855" y="5572125"/>
                  <a:pt x="4447666" y="5572125"/>
                </a:cubicBezTo>
                <a:cubicBezTo>
                  <a:pt x="1991288" y="5572125"/>
                  <a:pt x="0" y="3580837"/>
                  <a:pt x="0" y="1124459"/>
                </a:cubicBezTo>
                <a:cubicBezTo>
                  <a:pt x="0" y="740650"/>
                  <a:pt x="48616" y="368196"/>
                  <a:pt x="140025" y="12918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/>
              <a:t>Afbeelding (optioneel)</a:t>
            </a:r>
          </a:p>
        </p:txBody>
      </p:sp>
      <p:sp>
        <p:nvSpPr>
          <p:cNvPr id="2" name="Title 8">
            <a:extLst>
              <a:ext uri="{FF2B5EF4-FFF2-40B4-BE49-F238E27FC236}">
                <a16:creationId xmlns:a16="http://schemas.microsoft.com/office/drawing/2014/main" id="{C7D1E8C1-13EB-D4BB-EFD2-7B7A3C2A77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40" y="2949667"/>
            <a:ext cx="5580062" cy="1588127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5400" b="0">
                <a:solidFill>
                  <a:schemeClr val="bg1"/>
                </a:solidFill>
              </a:defRPr>
            </a:lvl1pPr>
          </a:lstStyle>
          <a:p>
            <a:r>
              <a:rPr lang="en-GB"/>
              <a:t>Korte of </a:t>
            </a:r>
            <a:r>
              <a:rPr lang="en-GB" err="1"/>
              <a:t>lange</a:t>
            </a:r>
            <a:r>
              <a:rPr lang="en-GB"/>
              <a:t> </a:t>
            </a:r>
            <a:r>
              <a:rPr lang="en-GB" err="1"/>
              <a:t>titel</a:t>
            </a:r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D4C4E4-7DE4-06A2-244F-5CC6B54E285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15939" y="4537794"/>
            <a:ext cx="8640761" cy="586108"/>
          </a:xfrm>
          <a:prstGeom prst="rect">
            <a:avLst/>
          </a:prstGeom>
        </p:spPr>
        <p:txBody>
          <a:bodyPr wrap="square" lIns="0" tIns="108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err="1"/>
              <a:t>Ondertitel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989170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F481C1C3-3BCD-6737-872A-E43678CDBB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7427776" y="1604866"/>
            <a:ext cx="5842800" cy="3685648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58A2B2E9-7A2E-EA50-CBBE-56D4A955C0C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16400" y="623490"/>
            <a:ext cx="2159683" cy="56484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FE1C7CCF-738D-5AA5-7E62-F47408B1E1C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729600" y="624480"/>
            <a:ext cx="2149200" cy="5646421"/>
          </a:xfrm>
          <a:prstGeom prst="rect">
            <a:avLst/>
          </a:prstGeom>
        </p:spPr>
      </p:pic>
      <p:sp>
        <p:nvSpPr>
          <p:cNvPr id="4" name="Picture Placeholder 19">
            <a:extLst>
              <a:ext uri="{FF2B5EF4-FFF2-40B4-BE49-F238E27FC236}">
                <a16:creationId xmlns:a16="http://schemas.microsoft.com/office/drawing/2014/main" id="{D02E6F61-F748-5159-AF09-4CFA7D0DC12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500278" y="526290"/>
            <a:ext cx="3691722" cy="5842800"/>
          </a:xfrm>
          <a:custGeom>
            <a:avLst/>
            <a:gdLst>
              <a:gd name="connsiteX0" fmla="*/ 2921400 w 3691722"/>
              <a:gd name="connsiteY0" fmla="*/ 0 h 5842800"/>
              <a:gd name="connsiteX1" fmla="*/ 3691722 w 3691722"/>
              <a:gd name="connsiteY1" fmla="*/ 102859 h 5842800"/>
              <a:gd name="connsiteX2" fmla="*/ 3691722 w 3691722"/>
              <a:gd name="connsiteY2" fmla="*/ 5739941 h 5842800"/>
              <a:gd name="connsiteX3" fmla="*/ 2921400 w 3691722"/>
              <a:gd name="connsiteY3" fmla="*/ 5842800 h 5842800"/>
              <a:gd name="connsiteX4" fmla="*/ 0 w 3691722"/>
              <a:gd name="connsiteY4" fmla="*/ 2921400 h 5842800"/>
              <a:gd name="connsiteX5" fmla="*/ 2921400 w 3691722"/>
              <a:gd name="connsiteY5" fmla="*/ 0 h 584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91722" h="5842800">
                <a:moveTo>
                  <a:pt x="2921400" y="0"/>
                </a:moveTo>
                <a:cubicBezTo>
                  <a:pt x="3188061" y="0"/>
                  <a:pt x="3446286" y="35933"/>
                  <a:pt x="3691722" y="102859"/>
                </a:cubicBezTo>
                <a:lnTo>
                  <a:pt x="3691722" y="5739941"/>
                </a:lnTo>
                <a:cubicBezTo>
                  <a:pt x="3446286" y="5806867"/>
                  <a:pt x="3188061" y="5842800"/>
                  <a:pt x="2921400" y="5842800"/>
                </a:cubicBezTo>
                <a:cubicBezTo>
                  <a:pt x="1307949" y="5842800"/>
                  <a:pt x="0" y="4534839"/>
                  <a:pt x="0" y="2921400"/>
                </a:cubicBezTo>
                <a:cubicBezTo>
                  <a:pt x="0" y="1307962"/>
                  <a:pt x="1307949" y="0"/>
                  <a:pt x="2921400" y="0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/>
              <a:t>Afbeelding (optioneel)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2F66F28C-0BB1-7E17-4535-D4951B0E6AB9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D82991B6-7382-652D-2186-F1AA7166BFA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48C268CB-3DBD-4B05-A9BD-9D7E54202419}" type="datetime4">
              <a:rPr lang="nl-NL" smtClean="0"/>
              <a:t>17 maart 2025</a:t>
            </a:fld>
            <a:endParaRPr lang="en-BE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B9C94B95-E1F5-FF60-C6FA-7B71C80ACA9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6A687276-EBCF-B898-2F58-E5EBA9B03E6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‹#›</a:t>
            </a:fld>
            <a:endParaRPr lang="en-BE"/>
          </a:p>
        </p:txBody>
      </p:sp>
      <p:sp>
        <p:nvSpPr>
          <p:cNvPr id="3" name="Title 8">
            <a:extLst>
              <a:ext uri="{FF2B5EF4-FFF2-40B4-BE49-F238E27FC236}">
                <a16:creationId xmlns:a16="http://schemas.microsoft.com/office/drawing/2014/main" id="{7B6CB02A-6C06-3A91-9D99-A43E43406A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2029393"/>
            <a:ext cx="7446325" cy="1588127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5400" b="0">
                <a:solidFill>
                  <a:schemeClr val="bg1"/>
                </a:solidFill>
              </a:defRPr>
            </a:lvl1pPr>
          </a:lstStyle>
          <a:p>
            <a:r>
              <a:rPr lang="en-GB"/>
              <a:t>Korte of </a:t>
            </a:r>
            <a:r>
              <a:rPr lang="en-GB" err="1"/>
              <a:t>lange</a:t>
            </a:r>
            <a:r>
              <a:rPr lang="en-GB"/>
              <a:t> </a:t>
            </a:r>
            <a:r>
              <a:rPr lang="en-GB" err="1"/>
              <a:t>titel</a:t>
            </a:r>
            <a:endParaRPr lang="en-BE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AC11A279-6B85-9340-070F-DD7F56D77ED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5938" y="3617520"/>
            <a:ext cx="7446325" cy="586108"/>
          </a:xfrm>
          <a:prstGeom prst="rect">
            <a:avLst/>
          </a:prstGeom>
        </p:spPr>
        <p:txBody>
          <a:bodyPr wrap="square" lIns="0" tIns="108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err="1"/>
              <a:t>Ondertitel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065276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90D358D4-E33B-1EC4-3BC2-A9185D93C9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4A0F71F-AA82-490F-2299-6199D83A747C}"/>
              </a:ext>
            </a:extLst>
          </p:cNvPr>
          <p:cNvSpPr/>
          <p:nvPr userDrawn="1"/>
        </p:nvSpPr>
        <p:spPr>
          <a:xfrm>
            <a:off x="0" y="0"/>
            <a:ext cx="12180559" cy="254789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07FCBFD9-CA1F-2F98-39D5-9E610BEA156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910979 w 12192000"/>
              <a:gd name="connsiteY0" fmla="*/ 919656 h 6858000"/>
              <a:gd name="connsiteX1" fmla="*/ 1068878 w 12192000"/>
              <a:gd name="connsiteY1" fmla="*/ 1021359 h 6858000"/>
              <a:gd name="connsiteX2" fmla="*/ 1226778 w 12192000"/>
              <a:gd name="connsiteY2" fmla="*/ 919656 h 6858000"/>
              <a:gd name="connsiteX3" fmla="*/ 1334123 w 12192000"/>
              <a:gd name="connsiteY3" fmla="*/ 742743 h 6858000"/>
              <a:gd name="connsiteX4" fmla="*/ 1419360 w 12192000"/>
              <a:gd name="connsiteY4" fmla="*/ 742743 h 6858000"/>
              <a:gd name="connsiteX5" fmla="*/ 1469558 w 12192000"/>
              <a:gd name="connsiteY5" fmla="*/ 792941 h 6858000"/>
              <a:gd name="connsiteX6" fmla="*/ 1419360 w 12192000"/>
              <a:gd name="connsiteY6" fmla="*/ 843138 h 6858000"/>
              <a:gd name="connsiteX7" fmla="*/ 1334123 w 12192000"/>
              <a:gd name="connsiteY7" fmla="*/ 843138 h 6858000"/>
              <a:gd name="connsiteX8" fmla="*/ 1639127 w 12192000"/>
              <a:gd name="connsiteY8" fmla="*/ 679099 h 6858000"/>
              <a:gd name="connsiteX9" fmla="*/ 1555658 w 12192000"/>
              <a:gd name="connsiteY9" fmla="*/ 762569 h 6858000"/>
              <a:gd name="connsiteX10" fmla="*/ 1555658 w 12192000"/>
              <a:gd name="connsiteY10" fmla="*/ 933425 h 6858000"/>
              <a:gd name="connsiteX11" fmla="*/ 1639127 w 12192000"/>
              <a:gd name="connsiteY11" fmla="*/ 1016894 h 6858000"/>
              <a:gd name="connsiteX12" fmla="*/ 1786901 w 12192000"/>
              <a:gd name="connsiteY12" fmla="*/ 1016894 h 6858000"/>
              <a:gd name="connsiteX13" fmla="*/ 1790281 w 12192000"/>
              <a:gd name="connsiteY13" fmla="*/ 1013516 h 6858000"/>
              <a:gd name="connsiteX14" fmla="*/ 1790281 w 12192000"/>
              <a:gd name="connsiteY14" fmla="*/ 956629 h 6858000"/>
              <a:gd name="connsiteX15" fmla="*/ 1786901 w 12192000"/>
              <a:gd name="connsiteY15" fmla="*/ 953251 h 6858000"/>
              <a:gd name="connsiteX16" fmla="*/ 1639127 w 12192000"/>
              <a:gd name="connsiteY16" fmla="*/ 953251 h 6858000"/>
              <a:gd name="connsiteX17" fmla="*/ 1623216 w 12192000"/>
              <a:gd name="connsiteY17" fmla="*/ 937340 h 6858000"/>
              <a:gd name="connsiteX18" fmla="*/ 1623216 w 12192000"/>
              <a:gd name="connsiteY18" fmla="*/ 878840 h 6858000"/>
              <a:gd name="connsiteX19" fmla="*/ 1770990 w 12192000"/>
              <a:gd name="connsiteY19" fmla="*/ 878840 h 6858000"/>
              <a:gd name="connsiteX20" fmla="*/ 1774369 w 12192000"/>
              <a:gd name="connsiteY20" fmla="*/ 875462 h 6858000"/>
              <a:gd name="connsiteX21" fmla="*/ 1774369 w 12192000"/>
              <a:gd name="connsiteY21" fmla="*/ 818574 h 6858000"/>
              <a:gd name="connsiteX22" fmla="*/ 1770990 w 12192000"/>
              <a:gd name="connsiteY22" fmla="*/ 815197 h 6858000"/>
              <a:gd name="connsiteX23" fmla="*/ 1623216 w 12192000"/>
              <a:gd name="connsiteY23" fmla="*/ 815197 h 6858000"/>
              <a:gd name="connsiteX24" fmla="*/ 1623216 w 12192000"/>
              <a:gd name="connsiteY24" fmla="*/ 758654 h 6858000"/>
              <a:gd name="connsiteX25" fmla="*/ 1639127 w 12192000"/>
              <a:gd name="connsiteY25" fmla="*/ 742743 h 6858000"/>
              <a:gd name="connsiteX26" fmla="*/ 1786901 w 12192000"/>
              <a:gd name="connsiteY26" fmla="*/ 742743 h 6858000"/>
              <a:gd name="connsiteX27" fmla="*/ 1790281 w 12192000"/>
              <a:gd name="connsiteY27" fmla="*/ 739366 h 6858000"/>
              <a:gd name="connsiteX28" fmla="*/ 1790281 w 12192000"/>
              <a:gd name="connsiteY28" fmla="*/ 682477 h 6858000"/>
              <a:gd name="connsiteX29" fmla="*/ 1786901 w 12192000"/>
              <a:gd name="connsiteY29" fmla="*/ 679099 h 6858000"/>
              <a:gd name="connsiteX30" fmla="*/ 1269942 w 12192000"/>
              <a:gd name="connsiteY30" fmla="*/ 679099 h 6858000"/>
              <a:gd name="connsiteX31" fmla="*/ 1266565 w 12192000"/>
              <a:gd name="connsiteY31" fmla="*/ 682478 h 6858000"/>
              <a:gd name="connsiteX32" fmla="*/ 1266565 w 12192000"/>
              <a:gd name="connsiteY32" fmla="*/ 1013516 h 6858000"/>
              <a:gd name="connsiteX33" fmla="*/ 1269942 w 12192000"/>
              <a:gd name="connsiteY33" fmla="*/ 1016894 h 6858000"/>
              <a:gd name="connsiteX34" fmla="*/ 1330745 w 12192000"/>
              <a:gd name="connsiteY34" fmla="*/ 1016894 h 6858000"/>
              <a:gd name="connsiteX35" fmla="*/ 1334123 w 12192000"/>
              <a:gd name="connsiteY35" fmla="*/ 1013516 h 6858000"/>
              <a:gd name="connsiteX36" fmla="*/ 1334123 w 12192000"/>
              <a:gd name="connsiteY36" fmla="*/ 906781 h 6858000"/>
              <a:gd name="connsiteX37" fmla="*/ 1400228 w 12192000"/>
              <a:gd name="connsiteY37" fmla="*/ 907083 h 6858000"/>
              <a:gd name="connsiteX38" fmla="*/ 1467002 w 12192000"/>
              <a:gd name="connsiteY38" fmla="*/ 1014503 h 6858000"/>
              <a:gd name="connsiteX39" fmla="*/ 1471307 w 12192000"/>
              <a:gd name="connsiteY39" fmla="*/ 1016894 h 6858000"/>
              <a:gd name="connsiteX40" fmla="*/ 1535992 w 12192000"/>
              <a:gd name="connsiteY40" fmla="*/ 1016894 h 6858000"/>
              <a:gd name="connsiteX41" fmla="*/ 1538861 w 12192000"/>
              <a:gd name="connsiteY41" fmla="*/ 1011733 h 6858000"/>
              <a:gd name="connsiteX42" fmla="*/ 1467097 w 12192000"/>
              <a:gd name="connsiteY42" fmla="*/ 896288 h 6858000"/>
              <a:gd name="connsiteX43" fmla="*/ 1533190 w 12192000"/>
              <a:gd name="connsiteY43" fmla="*/ 791395 h 6858000"/>
              <a:gd name="connsiteX44" fmla="*/ 1417002 w 12192000"/>
              <a:gd name="connsiteY44" fmla="*/ 679099 h 6858000"/>
              <a:gd name="connsiteX45" fmla="*/ 519316 w 12192000"/>
              <a:gd name="connsiteY45" fmla="*/ 679099 h 6858000"/>
              <a:gd name="connsiteX46" fmla="*/ 515938 w 12192000"/>
              <a:gd name="connsiteY46" fmla="*/ 682478 h 6858000"/>
              <a:gd name="connsiteX47" fmla="*/ 515938 w 12192000"/>
              <a:gd name="connsiteY47" fmla="*/ 1013516 h 6858000"/>
              <a:gd name="connsiteX48" fmla="*/ 519316 w 12192000"/>
              <a:gd name="connsiteY48" fmla="*/ 1016894 h 6858000"/>
              <a:gd name="connsiteX49" fmla="*/ 580119 w 12192000"/>
              <a:gd name="connsiteY49" fmla="*/ 1016894 h 6858000"/>
              <a:gd name="connsiteX50" fmla="*/ 583496 w 12192000"/>
              <a:gd name="connsiteY50" fmla="*/ 1013516 h 6858000"/>
              <a:gd name="connsiteX51" fmla="*/ 583496 w 12192000"/>
              <a:gd name="connsiteY51" fmla="*/ 784845 h 6858000"/>
              <a:gd name="connsiteX52" fmla="*/ 674227 w 12192000"/>
              <a:gd name="connsiteY52" fmla="*/ 960597 h 6858000"/>
              <a:gd name="connsiteX53" fmla="*/ 712413 w 12192000"/>
              <a:gd name="connsiteY53" fmla="*/ 960597 h 6858000"/>
              <a:gd name="connsiteX54" fmla="*/ 803634 w 12192000"/>
              <a:gd name="connsiteY54" fmla="*/ 784845 h 6858000"/>
              <a:gd name="connsiteX55" fmla="*/ 803634 w 12192000"/>
              <a:gd name="connsiteY55" fmla="*/ 1013516 h 6858000"/>
              <a:gd name="connsiteX56" fmla="*/ 807012 w 12192000"/>
              <a:gd name="connsiteY56" fmla="*/ 1016894 h 6858000"/>
              <a:gd name="connsiteX57" fmla="*/ 867814 w 12192000"/>
              <a:gd name="connsiteY57" fmla="*/ 1016894 h 6858000"/>
              <a:gd name="connsiteX58" fmla="*/ 871192 w 12192000"/>
              <a:gd name="connsiteY58" fmla="*/ 1013516 h 6858000"/>
              <a:gd name="connsiteX59" fmla="*/ 871192 w 12192000"/>
              <a:gd name="connsiteY59" fmla="*/ 682478 h 6858000"/>
              <a:gd name="connsiteX60" fmla="*/ 867814 w 12192000"/>
              <a:gd name="connsiteY60" fmla="*/ 679099 h 6858000"/>
              <a:gd name="connsiteX61" fmla="*/ 791052 w 12192000"/>
              <a:gd name="connsiteY61" fmla="*/ 679099 h 6858000"/>
              <a:gd name="connsiteX62" fmla="*/ 786551 w 12192000"/>
              <a:gd name="connsiteY62" fmla="*/ 681839 h 6858000"/>
              <a:gd name="connsiteX63" fmla="*/ 693810 w 12192000"/>
              <a:gd name="connsiteY63" fmla="*/ 861154 h 6858000"/>
              <a:gd name="connsiteX64" fmla="*/ 601556 w 12192000"/>
              <a:gd name="connsiteY64" fmla="*/ 681848 h 6858000"/>
              <a:gd name="connsiteX65" fmla="*/ 597051 w 12192000"/>
              <a:gd name="connsiteY65" fmla="*/ 679099 h 6858000"/>
              <a:gd name="connsiteX66" fmla="*/ 1068878 w 12192000"/>
              <a:gd name="connsiteY66" fmla="*/ 674636 h 6858000"/>
              <a:gd name="connsiteX67" fmla="*/ 895517 w 12192000"/>
              <a:gd name="connsiteY67" fmla="*/ 847997 h 6858000"/>
              <a:gd name="connsiteX68" fmla="*/ 897163 w 12192000"/>
              <a:gd name="connsiteY68" fmla="*/ 871884 h 6858000"/>
              <a:gd name="connsiteX69" fmla="*/ 961920 w 12192000"/>
              <a:gd name="connsiteY69" fmla="*/ 871884 h 6858000"/>
              <a:gd name="connsiteX70" fmla="*/ 959280 w 12192000"/>
              <a:gd name="connsiteY70" fmla="*/ 847997 h 6858000"/>
              <a:gd name="connsiteX71" fmla="*/ 1068878 w 12192000"/>
              <a:gd name="connsiteY71" fmla="*/ 738397 h 6858000"/>
              <a:gd name="connsiteX72" fmla="*/ 1178479 w 12192000"/>
              <a:gd name="connsiteY72" fmla="*/ 847997 h 6858000"/>
              <a:gd name="connsiteX73" fmla="*/ 1175836 w 12192000"/>
              <a:gd name="connsiteY73" fmla="*/ 871884 h 6858000"/>
              <a:gd name="connsiteX74" fmla="*/ 1240594 w 12192000"/>
              <a:gd name="connsiteY74" fmla="*/ 871884 h 6858000"/>
              <a:gd name="connsiteX75" fmla="*/ 1242240 w 12192000"/>
              <a:gd name="connsiteY75" fmla="*/ 847997 h 6858000"/>
              <a:gd name="connsiteX76" fmla="*/ 1068878 w 12192000"/>
              <a:gd name="connsiteY76" fmla="*/ 674636 h 6858000"/>
              <a:gd name="connsiteX77" fmla="*/ 1075294 w 12192000"/>
              <a:gd name="connsiteY77" fmla="*/ 544446 h 6858000"/>
              <a:gd name="connsiteX78" fmla="*/ 1090876 w 12192000"/>
              <a:gd name="connsiteY78" fmla="*/ 588594 h 6858000"/>
              <a:gd name="connsiteX79" fmla="*/ 1059711 w 12192000"/>
              <a:gd name="connsiteY79" fmla="*/ 588594 h 6858000"/>
              <a:gd name="connsiteX80" fmla="*/ 799860 w 12192000"/>
              <a:gd name="connsiteY80" fmla="*/ 538560 h 6858000"/>
              <a:gd name="connsiteX81" fmla="*/ 835525 w 12192000"/>
              <a:gd name="connsiteY81" fmla="*/ 574571 h 6858000"/>
              <a:gd name="connsiteX82" fmla="*/ 799860 w 12192000"/>
              <a:gd name="connsiteY82" fmla="*/ 610583 h 6858000"/>
              <a:gd name="connsiteX83" fmla="*/ 764194 w 12192000"/>
              <a:gd name="connsiteY83" fmla="*/ 574571 h 6858000"/>
              <a:gd name="connsiteX84" fmla="*/ 799860 w 12192000"/>
              <a:gd name="connsiteY84" fmla="*/ 538560 h 6858000"/>
              <a:gd name="connsiteX85" fmla="*/ 1061464 w 12192000"/>
              <a:gd name="connsiteY85" fmla="*/ 514840 h 6858000"/>
              <a:gd name="connsiteX86" fmla="*/ 1059097 w 12192000"/>
              <a:gd name="connsiteY86" fmla="*/ 516480 h 6858000"/>
              <a:gd name="connsiteX87" fmla="*/ 1015512 w 12192000"/>
              <a:gd name="connsiteY87" fmla="*/ 632593 h 6858000"/>
              <a:gd name="connsiteX88" fmla="*/ 1016695 w 12192000"/>
              <a:gd name="connsiteY88" fmla="*/ 634302 h 6858000"/>
              <a:gd name="connsiteX89" fmla="*/ 1041825 w 12192000"/>
              <a:gd name="connsiteY89" fmla="*/ 634302 h 6858000"/>
              <a:gd name="connsiteX90" fmla="*/ 1044208 w 12192000"/>
              <a:gd name="connsiteY90" fmla="*/ 632620 h 6858000"/>
              <a:gd name="connsiteX91" fmla="*/ 1051055 w 12192000"/>
              <a:gd name="connsiteY91" fmla="*/ 613353 h 6858000"/>
              <a:gd name="connsiteX92" fmla="*/ 1099532 w 12192000"/>
              <a:gd name="connsiteY92" fmla="*/ 613353 h 6858000"/>
              <a:gd name="connsiteX93" fmla="*/ 1106379 w 12192000"/>
              <a:gd name="connsiteY93" fmla="*/ 632620 h 6858000"/>
              <a:gd name="connsiteX94" fmla="*/ 1108762 w 12192000"/>
              <a:gd name="connsiteY94" fmla="*/ 634302 h 6858000"/>
              <a:gd name="connsiteX95" fmla="*/ 1134583 w 12192000"/>
              <a:gd name="connsiteY95" fmla="*/ 634302 h 6858000"/>
              <a:gd name="connsiteX96" fmla="*/ 1135766 w 12192000"/>
              <a:gd name="connsiteY96" fmla="*/ 632592 h 6858000"/>
              <a:gd name="connsiteX97" fmla="*/ 1092012 w 12192000"/>
              <a:gd name="connsiteY97" fmla="*/ 516477 h 6858000"/>
              <a:gd name="connsiteX98" fmla="*/ 1089646 w 12192000"/>
              <a:gd name="connsiteY98" fmla="*/ 514840 h 6858000"/>
              <a:gd name="connsiteX99" fmla="*/ 877639 w 12192000"/>
              <a:gd name="connsiteY99" fmla="*/ 514840 h 6858000"/>
              <a:gd name="connsiteX100" fmla="*/ 876376 w 12192000"/>
              <a:gd name="connsiteY100" fmla="*/ 516104 h 6858000"/>
              <a:gd name="connsiteX101" fmla="*/ 876376 w 12192000"/>
              <a:gd name="connsiteY101" fmla="*/ 633038 h 6858000"/>
              <a:gd name="connsiteX102" fmla="*/ 877639 w 12192000"/>
              <a:gd name="connsiteY102" fmla="*/ 634302 h 6858000"/>
              <a:gd name="connsiteX103" fmla="*/ 901946 w 12192000"/>
              <a:gd name="connsiteY103" fmla="*/ 634302 h 6858000"/>
              <a:gd name="connsiteX104" fmla="*/ 903210 w 12192000"/>
              <a:gd name="connsiteY104" fmla="*/ 633038 h 6858000"/>
              <a:gd name="connsiteX105" fmla="*/ 903210 w 12192000"/>
              <a:gd name="connsiteY105" fmla="*/ 557604 h 6858000"/>
              <a:gd name="connsiteX106" fmla="*/ 933335 w 12192000"/>
              <a:gd name="connsiteY106" fmla="*/ 614218 h 6858000"/>
              <a:gd name="connsiteX107" fmla="*/ 948571 w 12192000"/>
              <a:gd name="connsiteY107" fmla="*/ 614218 h 6858000"/>
              <a:gd name="connsiteX108" fmla="*/ 978696 w 12192000"/>
              <a:gd name="connsiteY108" fmla="*/ 557604 h 6858000"/>
              <a:gd name="connsiteX109" fmla="*/ 978696 w 12192000"/>
              <a:gd name="connsiteY109" fmla="*/ 633038 h 6858000"/>
              <a:gd name="connsiteX110" fmla="*/ 979960 w 12192000"/>
              <a:gd name="connsiteY110" fmla="*/ 634302 h 6858000"/>
              <a:gd name="connsiteX111" fmla="*/ 1004267 w 12192000"/>
              <a:gd name="connsiteY111" fmla="*/ 634302 h 6858000"/>
              <a:gd name="connsiteX112" fmla="*/ 1005532 w 12192000"/>
              <a:gd name="connsiteY112" fmla="*/ 633038 h 6858000"/>
              <a:gd name="connsiteX113" fmla="*/ 1005532 w 12192000"/>
              <a:gd name="connsiteY113" fmla="*/ 516104 h 6858000"/>
              <a:gd name="connsiteX114" fmla="*/ 1004267 w 12192000"/>
              <a:gd name="connsiteY114" fmla="*/ 514840 h 6858000"/>
              <a:gd name="connsiteX115" fmla="*/ 974321 w 12192000"/>
              <a:gd name="connsiteY115" fmla="*/ 514840 h 6858000"/>
              <a:gd name="connsiteX116" fmla="*/ 972094 w 12192000"/>
              <a:gd name="connsiteY116" fmla="*/ 516173 h 6858000"/>
              <a:gd name="connsiteX117" fmla="*/ 941126 w 12192000"/>
              <a:gd name="connsiteY117" fmla="*/ 573878 h 6858000"/>
              <a:gd name="connsiteX118" fmla="*/ 910330 w 12192000"/>
              <a:gd name="connsiteY118" fmla="*/ 516178 h 6858000"/>
              <a:gd name="connsiteX119" fmla="*/ 908101 w 12192000"/>
              <a:gd name="connsiteY119" fmla="*/ 514840 h 6858000"/>
              <a:gd name="connsiteX120" fmla="*/ 622806 w 12192000"/>
              <a:gd name="connsiteY120" fmla="*/ 514840 h 6858000"/>
              <a:gd name="connsiteX121" fmla="*/ 621542 w 12192000"/>
              <a:gd name="connsiteY121" fmla="*/ 516104 h 6858000"/>
              <a:gd name="connsiteX122" fmla="*/ 621542 w 12192000"/>
              <a:gd name="connsiteY122" fmla="*/ 633038 h 6858000"/>
              <a:gd name="connsiteX123" fmla="*/ 622806 w 12192000"/>
              <a:gd name="connsiteY123" fmla="*/ 634302 h 6858000"/>
              <a:gd name="connsiteX124" fmla="*/ 647113 w 12192000"/>
              <a:gd name="connsiteY124" fmla="*/ 634302 h 6858000"/>
              <a:gd name="connsiteX125" fmla="*/ 648377 w 12192000"/>
              <a:gd name="connsiteY125" fmla="*/ 633038 h 6858000"/>
              <a:gd name="connsiteX126" fmla="*/ 648377 w 12192000"/>
              <a:gd name="connsiteY126" fmla="*/ 586863 h 6858000"/>
              <a:gd name="connsiteX127" fmla="*/ 696335 w 12192000"/>
              <a:gd name="connsiteY127" fmla="*/ 586863 h 6858000"/>
              <a:gd name="connsiteX128" fmla="*/ 696335 w 12192000"/>
              <a:gd name="connsiteY128" fmla="*/ 633038 h 6858000"/>
              <a:gd name="connsiteX129" fmla="*/ 697598 w 12192000"/>
              <a:gd name="connsiteY129" fmla="*/ 634302 h 6858000"/>
              <a:gd name="connsiteX130" fmla="*/ 721905 w 12192000"/>
              <a:gd name="connsiteY130" fmla="*/ 634302 h 6858000"/>
              <a:gd name="connsiteX131" fmla="*/ 723171 w 12192000"/>
              <a:gd name="connsiteY131" fmla="*/ 633038 h 6858000"/>
              <a:gd name="connsiteX132" fmla="*/ 723171 w 12192000"/>
              <a:gd name="connsiteY132" fmla="*/ 516104 h 6858000"/>
              <a:gd name="connsiteX133" fmla="*/ 721905 w 12192000"/>
              <a:gd name="connsiteY133" fmla="*/ 514840 h 6858000"/>
              <a:gd name="connsiteX134" fmla="*/ 697598 w 12192000"/>
              <a:gd name="connsiteY134" fmla="*/ 514840 h 6858000"/>
              <a:gd name="connsiteX135" fmla="*/ 696335 w 12192000"/>
              <a:gd name="connsiteY135" fmla="*/ 516104 h 6858000"/>
              <a:gd name="connsiteX136" fmla="*/ 696335 w 12192000"/>
              <a:gd name="connsiteY136" fmla="*/ 561586 h 6858000"/>
              <a:gd name="connsiteX137" fmla="*/ 648377 w 12192000"/>
              <a:gd name="connsiteY137" fmla="*/ 561586 h 6858000"/>
              <a:gd name="connsiteX138" fmla="*/ 648377 w 12192000"/>
              <a:gd name="connsiteY138" fmla="*/ 516104 h 6858000"/>
              <a:gd name="connsiteX139" fmla="*/ 647113 w 12192000"/>
              <a:gd name="connsiteY139" fmla="*/ 514840 h 6858000"/>
              <a:gd name="connsiteX140" fmla="*/ 517202 w 12192000"/>
              <a:gd name="connsiteY140" fmla="*/ 514840 h 6858000"/>
              <a:gd name="connsiteX141" fmla="*/ 515938 w 12192000"/>
              <a:gd name="connsiteY141" fmla="*/ 516104 h 6858000"/>
              <a:gd name="connsiteX142" fmla="*/ 515938 w 12192000"/>
              <a:gd name="connsiteY142" fmla="*/ 538854 h 6858000"/>
              <a:gd name="connsiteX143" fmla="*/ 517202 w 12192000"/>
              <a:gd name="connsiteY143" fmla="*/ 540118 h 6858000"/>
              <a:gd name="connsiteX144" fmla="*/ 549180 w 12192000"/>
              <a:gd name="connsiteY144" fmla="*/ 540118 h 6858000"/>
              <a:gd name="connsiteX145" fmla="*/ 549180 w 12192000"/>
              <a:gd name="connsiteY145" fmla="*/ 633038 h 6858000"/>
              <a:gd name="connsiteX146" fmla="*/ 550444 w 12192000"/>
              <a:gd name="connsiteY146" fmla="*/ 634302 h 6858000"/>
              <a:gd name="connsiteX147" fmla="*/ 574751 w 12192000"/>
              <a:gd name="connsiteY147" fmla="*/ 634302 h 6858000"/>
              <a:gd name="connsiteX148" fmla="*/ 576015 w 12192000"/>
              <a:gd name="connsiteY148" fmla="*/ 633038 h 6858000"/>
              <a:gd name="connsiteX149" fmla="*/ 576015 w 12192000"/>
              <a:gd name="connsiteY149" fmla="*/ 540118 h 6858000"/>
              <a:gd name="connsiteX150" fmla="*/ 607992 w 12192000"/>
              <a:gd name="connsiteY150" fmla="*/ 540118 h 6858000"/>
              <a:gd name="connsiteX151" fmla="*/ 609257 w 12192000"/>
              <a:gd name="connsiteY151" fmla="*/ 538854 h 6858000"/>
              <a:gd name="connsiteX152" fmla="*/ 609257 w 12192000"/>
              <a:gd name="connsiteY152" fmla="*/ 516104 h 6858000"/>
              <a:gd name="connsiteX153" fmla="*/ 607993 w 12192000"/>
              <a:gd name="connsiteY153" fmla="*/ 514840 h 6858000"/>
              <a:gd name="connsiteX154" fmla="*/ 1185521 w 12192000"/>
              <a:gd name="connsiteY154" fmla="*/ 512763 h 6858000"/>
              <a:gd name="connsiteX155" fmla="*/ 1139467 w 12192000"/>
              <a:gd name="connsiteY155" fmla="*/ 548428 h 6858000"/>
              <a:gd name="connsiteX156" fmla="*/ 1181193 w 12192000"/>
              <a:gd name="connsiteY156" fmla="*/ 586517 h 6858000"/>
              <a:gd name="connsiteX157" fmla="*/ 1205257 w 12192000"/>
              <a:gd name="connsiteY157" fmla="*/ 600714 h 6858000"/>
              <a:gd name="connsiteX158" fmla="*/ 1185347 w 12192000"/>
              <a:gd name="connsiteY158" fmla="*/ 612487 h 6858000"/>
              <a:gd name="connsiteX159" fmla="*/ 1149696 w 12192000"/>
              <a:gd name="connsiteY159" fmla="*/ 598202 h 6858000"/>
              <a:gd name="connsiteX160" fmla="*/ 1147843 w 12192000"/>
              <a:gd name="connsiteY160" fmla="*/ 598432 h 6858000"/>
              <a:gd name="connsiteX161" fmla="*/ 1135429 w 12192000"/>
              <a:gd name="connsiteY161" fmla="*/ 616740 h 6858000"/>
              <a:gd name="connsiteX162" fmla="*/ 1135636 w 12192000"/>
              <a:gd name="connsiteY162" fmla="*/ 618428 h 6858000"/>
              <a:gd name="connsiteX163" fmla="*/ 1185521 w 12192000"/>
              <a:gd name="connsiteY163" fmla="*/ 636379 h 6858000"/>
              <a:gd name="connsiteX164" fmla="*/ 1232785 w 12192000"/>
              <a:gd name="connsiteY164" fmla="*/ 599502 h 6858000"/>
              <a:gd name="connsiteX165" fmla="*/ 1188810 w 12192000"/>
              <a:gd name="connsiteY165" fmla="*/ 561066 h 6858000"/>
              <a:gd name="connsiteX166" fmla="*/ 1166996 w 12192000"/>
              <a:gd name="connsiteY166" fmla="*/ 547389 h 6858000"/>
              <a:gd name="connsiteX167" fmla="*/ 1185347 w 12192000"/>
              <a:gd name="connsiteY167" fmla="*/ 536655 h 6858000"/>
              <a:gd name="connsiteX168" fmla="*/ 1214192 w 12192000"/>
              <a:gd name="connsiteY168" fmla="*/ 546909 h 6858000"/>
              <a:gd name="connsiteX169" fmla="*/ 1216082 w 12192000"/>
              <a:gd name="connsiteY169" fmla="*/ 546626 h 6858000"/>
              <a:gd name="connsiteX170" fmla="*/ 1227215 w 12192000"/>
              <a:gd name="connsiteY170" fmla="*/ 528382 h 6858000"/>
              <a:gd name="connsiteX171" fmla="*/ 1227003 w 12192000"/>
              <a:gd name="connsiteY171" fmla="*/ 526766 h 6858000"/>
              <a:gd name="connsiteX172" fmla="*/ 1185521 w 12192000"/>
              <a:gd name="connsiteY172" fmla="*/ 512763 h 6858000"/>
              <a:gd name="connsiteX173" fmla="*/ 799860 w 12192000"/>
              <a:gd name="connsiteY173" fmla="*/ 512763 h 6858000"/>
              <a:gd name="connsiteX174" fmla="*/ 736666 w 12192000"/>
              <a:gd name="connsiteY174" fmla="*/ 574571 h 6858000"/>
              <a:gd name="connsiteX175" fmla="*/ 799860 w 12192000"/>
              <a:gd name="connsiteY175" fmla="*/ 636379 h 6858000"/>
              <a:gd name="connsiteX176" fmla="*/ 863053 w 12192000"/>
              <a:gd name="connsiteY176" fmla="*/ 574571 h 6858000"/>
              <a:gd name="connsiteX177" fmla="*/ 799860 w 12192000"/>
              <a:gd name="connsiteY177" fmla="*/ 512763 h 6858000"/>
              <a:gd name="connsiteX178" fmla="*/ 0 w 12192000"/>
              <a:gd name="connsiteY178" fmla="*/ 0 h 6858000"/>
              <a:gd name="connsiteX179" fmla="*/ 12192000 w 12192000"/>
              <a:gd name="connsiteY179" fmla="*/ 0 h 6858000"/>
              <a:gd name="connsiteX180" fmla="*/ 12192000 w 12192000"/>
              <a:gd name="connsiteY180" fmla="*/ 6858000 h 6858000"/>
              <a:gd name="connsiteX181" fmla="*/ 0 w 12192000"/>
              <a:gd name="connsiteY181" fmla="*/ 6858000 h 6858000"/>
              <a:gd name="connsiteX182" fmla="*/ 0 w 12192000"/>
              <a:gd name="connsiteY182" fmla="*/ 6358170 h 6858000"/>
              <a:gd name="connsiteX183" fmla="*/ 5354778 w 12192000"/>
              <a:gd name="connsiteY183" fmla="*/ 6358170 h 6858000"/>
              <a:gd name="connsiteX184" fmla="*/ 5455957 w 12192000"/>
              <a:gd name="connsiteY184" fmla="*/ 5599507 h 6858000"/>
              <a:gd name="connsiteX185" fmla="*/ 2577373 w 12192000"/>
              <a:gd name="connsiteY185" fmla="*/ 2722417 h 6858000"/>
              <a:gd name="connsiteX186" fmla="*/ 45356 w 12192000"/>
              <a:gd name="connsiteY186" fmla="*/ 4227981 h 6858000"/>
              <a:gd name="connsiteX187" fmla="*/ 0 w 12192000"/>
              <a:gd name="connsiteY187" fmla="*/ 432207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12192000" h="6858000">
                <a:moveTo>
                  <a:pt x="910979" y="919656"/>
                </a:moveTo>
                <a:cubicBezTo>
                  <a:pt x="938246" y="979645"/>
                  <a:pt x="998689" y="1021359"/>
                  <a:pt x="1068878" y="1021359"/>
                </a:cubicBezTo>
                <a:cubicBezTo>
                  <a:pt x="1139067" y="1021359"/>
                  <a:pt x="1199511" y="979645"/>
                  <a:pt x="1226778" y="919656"/>
                </a:cubicBezTo>
                <a:close/>
                <a:moveTo>
                  <a:pt x="1334123" y="742743"/>
                </a:moveTo>
                <a:lnTo>
                  <a:pt x="1419360" y="742743"/>
                </a:lnTo>
                <a:cubicBezTo>
                  <a:pt x="1447082" y="742743"/>
                  <a:pt x="1469558" y="765217"/>
                  <a:pt x="1469558" y="792941"/>
                </a:cubicBezTo>
                <a:cubicBezTo>
                  <a:pt x="1469558" y="820663"/>
                  <a:pt x="1447082" y="843138"/>
                  <a:pt x="1419360" y="843138"/>
                </a:cubicBezTo>
                <a:lnTo>
                  <a:pt x="1334123" y="843138"/>
                </a:lnTo>
                <a:close/>
                <a:moveTo>
                  <a:pt x="1639127" y="679099"/>
                </a:moveTo>
                <a:cubicBezTo>
                  <a:pt x="1593027" y="679099"/>
                  <a:pt x="1555658" y="716469"/>
                  <a:pt x="1555658" y="762569"/>
                </a:cubicBezTo>
                <a:lnTo>
                  <a:pt x="1555658" y="933425"/>
                </a:lnTo>
                <a:cubicBezTo>
                  <a:pt x="1555658" y="979525"/>
                  <a:pt x="1593027" y="1016894"/>
                  <a:pt x="1639127" y="1016894"/>
                </a:cubicBezTo>
                <a:lnTo>
                  <a:pt x="1786901" y="1016894"/>
                </a:lnTo>
                <a:cubicBezTo>
                  <a:pt x="1788767" y="1016894"/>
                  <a:pt x="1790281" y="1015382"/>
                  <a:pt x="1790281" y="1013516"/>
                </a:cubicBezTo>
                <a:lnTo>
                  <a:pt x="1790281" y="956629"/>
                </a:lnTo>
                <a:cubicBezTo>
                  <a:pt x="1790281" y="954763"/>
                  <a:pt x="1788767" y="953251"/>
                  <a:pt x="1786901" y="953251"/>
                </a:cubicBezTo>
                <a:lnTo>
                  <a:pt x="1639127" y="953251"/>
                </a:lnTo>
                <a:cubicBezTo>
                  <a:pt x="1630339" y="953251"/>
                  <a:pt x="1623216" y="946128"/>
                  <a:pt x="1623216" y="937340"/>
                </a:cubicBezTo>
                <a:lnTo>
                  <a:pt x="1623216" y="878840"/>
                </a:lnTo>
                <a:lnTo>
                  <a:pt x="1770990" y="878840"/>
                </a:lnTo>
                <a:cubicBezTo>
                  <a:pt x="1772856" y="878840"/>
                  <a:pt x="1774369" y="877328"/>
                  <a:pt x="1774369" y="875462"/>
                </a:cubicBezTo>
                <a:lnTo>
                  <a:pt x="1774369" y="818574"/>
                </a:lnTo>
                <a:cubicBezTo>
                  <a:pt x="1774369" y="816709"/>
                  <a:pt x="1772856" y="815197"/>
                  <a:pt x="1770990" y="815197"/>
                </a:cubicBezTo>
                <a:lnTo>
                  <a:pt x="1623216" y="815197"/>
                </a:lnTo>
                <a:lnTo>
                  <a:pt x="1623216" y="758654"/>
                </a:lnTo>
                <a:cubicBezTo>
                  <a:pt x="1623216" y="749866"/>
                  <a:pt x="1630339" y="742743"/>
                  <a:pt x="1639127" y="742743"/>
                </a:cubicBezTo>
                <a:lnTo>
                  <a:pt x="1786901" y="742743"/>
                </a:lnTo>
                <a:cubicBezTo>
                  <a:pt x="1788767" y="742743"/>
                  <a:pt x="1790281" y="741230"/>
                  <a:pt x="1790281" y="739366"/>
                </a:cubicBezTo>
                <a:lnTo>
                  <a:pt x="1790281" y="682477"/>
                </a:lnTo>
                <a:cubicBezTo>
                  <a:pt x="1790281" y="680612"/>
                  <a:pt x="1788767" y="679099"/>
                  <a:pt x="1786901" y="679099"/>
                </a:cubicBezTo>
                <a:close/>
                <a:moveTo>
                  <a:pt x="1269942" y="679099"/>
                </a:moveTo>
                <a:cubicBezTo>
                  <a:pt x="1268077" y="679099"/>
                  <a:pt x="1266565" y="680612"/>
                  <a:pt x="1266565" y="682478"/>
                </a:cubicBezTo>
                <a:lnTo>
                  <a:pt x="1266565" y="1013516"/>
                </a:lnTo>
                <a:cubicBezTo>
                  <a:pt x="1266565" y="1015382"/>
                  <a:pt x="1268077" y="1016894"/>
                  <a:pt x="1269942" y="1016894"/>
                </a:cubicBezTo>
                <a:lnTo>
                  <a:pt x="1330745" y="1016894"/>
                </a:lnTo>
                <a:cubicBezTo>
                  <a:pt x="1332611" y="1016894"/>
                  <a:pt x="1334123" y="1015382"/>
                  <a:pt x="1334123" y="1013516"/>
                </a:cubicBezTo>
                <a:lnTo>
                  <a:pt x="1334123" y="906781"/>
                </a:lnTo>
                <a:lnTo>
                  <a:pt x="1400228" y="907083"/>
                </a:lnTo>
                <a:lnTo>
                  <a:pt x="1467002" y="1014503"/>
                </a:lnTo>
                <a:cubicBezTo>
                  <a:pt x="1467927" y="1015990"/>
                  <a:pt x="1469554" y="1016894"/>
                  <a:pt x="1471307" y="1016894"/>
                </a:cubicBezTo>
                <a:lnTo>
                  <a:pt x="1535992" y="1016894"/>
                </a:lnTo>
                <a:cubicBezTo>
                  <a:pt x="1538641" y="1016894"/>
                  <a:pt x="1540259" y="1013984"/>
                  <a:pt x="1538861" y="1011733"/>
                </a:cubicBezTo>
                <a:lnTo>
                  <a:pt x="1467097" y="896288"/>
                </a:lnTo>
                <a:cubicBezTo>
                  <a:pt x="1506555" y="878029"/>
                  <a:pt x="1533808" y="837872"/>
                  <a:pt x="1533190" y="791395"/>
                </a:cubicBezTo>
                <a:cubicBezTo>
                  <a:pt x="1532357" y="728735"/>
                  <a:pt x="1479665" y="679099"/>
                  <a:pt x="1417002" y="679099"/>
                </a:cubicBezTo>
                <a:close/>
                <a:moveTo>
                  <a:pt x="519316" y="679099"/>
                </a:moveTo>
                <a:cubicBezTo>
                  <a:pt x="517450" y="679099"/>
                  <a:pt x="515938" y="680612"/>
                  <a:pt x="515938" y="682478"/>
                </a:cubicBezTo>
                <a:lnTo>
                  <a:pt x="515938" y="1013516"/>
                </a:lnTo>
                <a:cubicBezTo>
                  <a:pt x="515938" y="1015382"/>
                  <a:pt x="517450" y="1016894"/>
                  <a:pt x="519316" y="1016894"/>
                </a:cubicBezTo>
                <a:lnTo>
                  <a:pt x="580119" y="1016894"/>
                </a:lnTo>
                <a:cubicBezTo>
                  <a:pt x="581984" y="1016894"/>
                  <a:pt x="583496" y="1015382"/>
                  <a:pt x="583496" y="1013516"/>
                </a:cubicBezTo>
                <a:lnTo>
                  <a:pt x="583496" y="784845"/>
                </a:lnTo>
                <a:lnTo>
                  <a:pt x="674227" y="960597"/>
                </a:lnTo>
                <a:lnTo>
                  <a:pt x="712413" y="960597"/>
                </a:lnTo>
                <a:lnTo>
                  <a:pt x="803634" y="784845"/>
                </a:lnTo>
                <a:lnTo>
                  <a:pt x="803634" y="1013516"/>
                </a:lnTo>
                <a:cubicBezTo>
                  <a:pt x="803634" y="1015382"/>
                  <a:pt x="805146" y="1016894"/>
                  <a:pt x="807012" y="1016894"/>
                </a:cubicBezTo>
                <a:lnTo>
                  <a:pt x="867814" y="1016894"/>
                </a:lnTo>
                <a:cubicBezTo>
                  <a:pt x="869680" y="1016894"/>
                  <a:pt x="871192" y="1015382"/>
                  <a:pt x="871192" y="1013516"/>
                </a:cubicBezTo>
                <a:lnTo>
                  <a:pt x="871192" y="682478"/>
                </a:lnTo>
                <a:cubicBezTo>
                  <a:pt x="871192" y="680612"/>
                  <a:pt x="869680" y="679099"/>
                  <a:pt x="867814" y="679099"/>
                </a:cubicBezTo>
                <a:lnTo>
                  <a:pt x="791052" y="679099"/>
                </a:lnTo>
                <a:cubicBezTo>
                  <a:pt x="789158" y="679099"/>
                  <a:pt x="787423" y="680156"/>
                  <a:pt x="786551" y="681839"/>
                </a:cubicBezTo>
                <a:lnTo>
                  <a:pt x="693810" y="861154"/>
                </a:lnTo>
                <a:lnTo>
                  <a:pt x="601556" y="681848"/>
                </a:lnTo>
                <a:cubicBezTo>
                  <a:pt x="600688" y="680161"/>
                  <a:pt x="598949" y="679099"/>
                  <a:pt x="597051" y="679099"/>
                </a:cubicBezTo>
                <a:close/>
                <a:moveTo>
                  <a:pt x="1068878" y="674636"/>
                </a:moveTo>
                <a:cubicBezTo>
                  <a:pt x="973135" y="674636"/>
                  <a:pt x="895517" y="752252"/>
                  <a:pt x="895517" y="847997"/>
                </a:cubicBezTo>
                <a:cubicBezTo>
                  <a:pt x="895517" y="856102"/>
                  <a:pt x="896087" y="864074"/>
                  <a:pt x="897163" y="871884"/>
                </a:cubicBezTo>
                <a:lnTo>
                  <a:pt x="961920" y="871884"/>
                </a:lnTo>
                <a:cubicBezTo>
                  <a:pt x="960211" y="864190"/>
                  <a:pt x="959280" y="856204"/>
                  <a:pt x="959280" y="847997"/>
                </a:cubicBezTo>
                <a:cubicBezTo>
                  <a:pt x="959280" y="787467"/>
                  <a:pt x="1008349" y="738397"/>
                  <a:pt x="1068878" y="738397"/>
                </a:cubicBezTo>
                <a:cubicBezTo>
                  <a:pt x="1129410" y="738397"/>
                  <a:pt x="1178479" y="787467"/>
                  <a:pt x="1178479" y="847997"/>
                </a:cubicBezTo>
                <a:cubicBezTo>
                  <a:pt x="1178479" y="856204"/>
                  <a:pt x="1177548" y="864190"/>
                  <a:pt x="1175836" y="871884"/>
                </a:cubicBezTo>
                <a:lnTo>
                  <a:pt x="1240594" y="871884"/>
                </a:lnTo>
                <a:cubicBezTo>
                  <a:pt x="1241670" y="864074"/>
                  <a:pt x="1242240" y="856102"/>
                  <a:pt x="1242240" y="847997"/>
                </a:cubicBezTo>
                <a:cubicBezTo>
                  <a:pt x="1242240" y="752252"/>
                  <a:pt x="1164624" y="674636"/>
                  <a:pt x="1068878" y="674636"/>
                </a:cubicBezTo>
                <a:close/>
                <a:moveTo>
                  <a:pt x="1075294" y="544446"/>
                </a:moveTo>
                <a:lnTo>
                  <a:pt x="1090876" y="588594"/>
                </a:lnTo>
                <a:lnTo>
                  <a:pt x="1059711" y="588594"/>
                </a:lnTo>
                <a:close/>
                <a:moveTo>
                  <a:pt x="799860" y="538560"/>
                </a:moveTo>
                <a:cubicBezTo>
                  <a:pt x="820117" y="538560"/>
                  <a:pt x="835525" y="553968"/>
                  <a:pt x="835525" y="574571"/>
                </a:cubicBezTo>
                <a:cubicBezTo>
                  <a:pt x="835525" y="595174"/>
                  <a:pt x="820115" y="610583"/>
                  <a:pt x="799860" y="610583"/>
                </a:cubicBezTo>
                <a:cubicBezTo>
                  <a:pt x="779602" y="610583"/>
                  <a:pt x="764194" y="595173"/>
                  <a:pt x="764194" y="574571"/>
                </a:cubicBezTo>
                <a:cubicBezTo>
                  <a:pt x="764194" y="553969"/>
                  <a:pt x="779602" y="538560"/>
                  <a:pt x="799860" y="538560"/>
                </a:cubicBezTo>
                <a:close/>
                <a:moveTo>
                  <a:pt x="1061464" y="514840"/>
                </a:moveTo>
                <a:cubicBezTo>
                  <a:pt x="1060409" y="514840"/>
                  <a:pt x="1059467" y="515493"/>
                  <a:pt x="1059097" y="516480"/>
                </a:cubicBezTo>
                <a:lnTo>
                  <a:pt x="1015512" y="632593"/>
                </a:lnTo>
                <a:cubicBezTo>
                  <a:pt x="1015201" y="633420"/>
                  <a:pt x="1015812" y="634302"/>
                  <a:pt x="1016695" y="634302"/>
                </a:cubicBezTo>
                <a:lnTo>
                  <a:pt x="1041825" y="634302"/>
                </a:lnTo>
                <a:cubicBezTo>
                  <a:pt x="1042896" y="634302"/>
                  <a:pt x="1043849" y="633628"/>
                  <a:pt x="1044208" y="632620"/>
                </a:cubicBezTo>
                <a:lnTo>
                  <a:pt x="1051055" y="613353"/>
                </a:lnTo>
                <a:lnTo>
                  <a:pt x="1099532" y="613353"/>
                </a:lnTo>
                <a:lnTo>
                  <a:pt x="1106379" y="632620"/>
                </a:lnTo>
                <a:cubicBezTo>
                  <a:pt x="1106738" y="633628"/>
                  <a:pt x="1107691" y="634302"/>
                  <a:pt x="1108762" y="634302"/>
                </a:cubicBezTo>
                <a:lnTo>
                  <a:pt x="1134583" y="634302"/>
                </a:lnTo>
                <a:cubicBezTo>
                  <a:pt x="1135465" y="634302"/>
                  <a:pt x="1136077" y="633419"/>
                  <a:pt x="1135766" y="632592"/>
                </a:cubicBezTo>
                <a:lnTo>
                  <a:pt x="1092012" y="516477"/>
                </a:lnTo>
                <a:cubicBezTo>
                  <a:pt x="1091641" y="515492"/>
                  <a:pt x="1090698" y="514840"/>
                  <a:pt x="1089646" y="514840"/>
                </a:cubicBezTo>
                <a:close/>
                <a:moveTo>
                  <a:pt x="877639" y="514840"/>
                </a:moveTo>
                <a:cubicBezTo>
                  <a:pt x="876942" y="514840"/>
                  <a:pt x="876376" y="515406"/>
                  <a:pt x="876376" y="516104"/>
                </a:cubicBezTo>
                <a:lnTo>
                  <a:pt x="876376" y="633038"/>
                </a:lnTo>
                <a:cubicBezTo>
                  <a:pt x="876376" y="633736"/>
                  <a:pt x="876942" y="634302"/>
                  <a:pt x="877639" y="634302"/>
                </a:cubicBezTo>
                <a:lnTo>
                  <a:pt x="901946" y="634302"/>
                </a:lnTo>
                <a:cubicBezTo>
                  <a:pt x="902646" y="634302"/>
                  <a:pt x="903210" y="633736"/>
                  <a:pt x="903210" y="633038"/>
                </a:cubicBezTo>
                <a:lnTo>
                  <a:pt x="903210" y="557604"/>
                </a:lnTo>
                <a:lnTo>
                  <a:pt x="933335" y="614218"/>
                </a:lnTo>
                <a:lnTo>
                  <a:pt x="948571" y="614218"/>
                </a:lnTo>
                <a:lnTo>
                  <a:pt x="978696" y="557604"/>
                </a:lnTo>
                <a:lnTo>
                  <a:pt x="978696" y="633038"/>
                </a:lnTo>
                <a:cubicBezTo>
                  <a:pt x="978696" y="633736"/>
                  <a:pt x="979262" y="634302"/>
                  <a:pt x="979960" y="634302"/>
                </a:cubicBezTo>
                <a:lnTo>
                  <a:pt x="1004267" y="634302"/>
                </a:lnTo>
                <a:cubicBezTo>
                  <a:pt x="1004966" y="634302"/>
                  <a:pt x="1005532" y="633736"/>
                  <a:pt x="1005532" y="633038"/>
                </a:cubicBezTo>
                <a:lnTo>
                  <a:pt x="1005532" y="516104"/>
                </a:lnTo>
                <a:cubicBezTo>
                  <a:pt x="1005532" y="515406"/>
                  <a:pt x="1004966" y="514840"/>
                  <a:pt x="1004267" y="514840"/>
                </a:cubicBezTo>
                <a:lnTo>
                  <a:pt x="974321" y="514840"/>
                </a:lnTo>
                <a:cubicBezTo>
                  <a:pt x="973390" y="514840"/>
                  <a:pt x="972534" y="515352"/>
                  <a:pt x="972094" y="516173"/>
                </a:cubicBezTo>
                <a:lnTo>
                  <a:pt x="941126" y="573878"/>
                </a:lnTo>
                <a:lnTo>
                  <a:pt x="910330" y="516178"/>
                </a:lnTo>
                <a:cubicBezTo>
                  <a:pt x="909891" y="515354"/>
                  <a:pt x="909034" y="514840"/>
                  <a:pt x="908101" y="514840"/>
                </a:cubicBezTo>
                <a:close/>
                <a:moveTo>
                  <a:pt x="622806" y="514840"/>
                </a:moveTo>
                <a:cubicBezTo>
                  <a:pt x="622108" y="514840"/>
                  <a:pt x="621542" y="515406"/>
                  <a:pt x="621542" y="516104"/>
                </a:cubicBezTo>
                <a:lnTo>
                  <a:pt x="621542" y="633038"/>
                </a:lnTo>
                <a:cubicBezTo>
                  <a:pt x="621542" y="633736"/>
                  <a:pt x="622108" y="634302"/>
                  <a:pt x="622806" y="634302"/>
                </a:cubicBezTo>
                <a:lnTo>
                  <a:pt x="647113" y="634302"/>
                </a:lnTo>
                <a:cubicBezTo>
                  <a:pt x="647811" y="634302"/>
                  <a:pt x="648377" y="633736"/>
                  <a:pt x="648377" y="633038"/>
                </a:cubicBezTo>
                <a:lnTo>
                  <a:pt x="648377" y="586863"/>
                </a:lnTo>
                <a:lnTo>
                  <a:pt x="696335" y="586863"/>
                </a:lnTo>
                <a:lnTo>
                  <a:pt x="696335" y="633038"/>
                </a:lnTo>
                <a:cubicBezTo>
                  <a:pt x="696335" y="633736"/>
                  <a:pt x="696901" y="634302"/>
                  <a:pt x="697598" y="634302"/>
                </a:cubicBezTo>
                <a:lnTo>
                  <a:pt x="721905" y="634302"/>
                </a:lnTo>
                <a:cubicBezTo>
                  <a:pt x="722605" y="634302"/>
                  <a:pt x="723171" y="633736"/>
                  <a:pt x="723171" y="633038"/>
                </a:cubicBezTo>
                <a:lnTo>
                  <a:pt x="723171" y="516104"/>
                </a:lnTo>
                <a:cubicBezTo>
                  <a:pt x="723171" y="515406"/>
                  <a:pt x="722605" y="514840"/>
                  <a:pt x="721905" y="514840"/>
                </a:cubicBezTo>
                <a:lnTo>
                  <a:pt x="697598" y="514840"/>
                </a:lnTo>
                <a:cubicBezTo>
                  <a:pt x="696901" y="514840"/>
                  <a:pt x="696335" y="515406"/>
                  <a:pt x="696335" y="516104"/>
                </a:cubicBezTo>
                <a:lnTo>
                  <a:pt x="696335" y="561586"/>
                </a:lnTo>
                <a:lnTo>
                  <a:pt x="648377" y="561586"/>
                </a:lnTo>
                <a:lnTo>
                  <a:pt x="648377" y="516104"/>
                </a:lnTo>
                <a:cubicBezTo>
                  <a:pt x="648377" y="515406"/>
                  <a:pt x="647811" y="514840"/>
                  <a:pt x="647113" y="514840"/>
                </a:cubicBezTo>
                <a:close/>
                <a:moveTo>
                  <a:pt x="517202" y="514840"/>
                </a:moveTo>
                <a:cubicBezTo>
                  <a:pt x="516504" y="514840"/>
                  <a:pt x="515938" y="515406"/>
                  <a:pt x="515938" y="516104"/>
                </a:cubicBezTo>
                <a:lnTo>
                  <a:pt x="515938" y="538854"/>
                </a:lnTo>
                <a:cubicBezTo>
                  <a:pt x="515938" y="539552"/>
                  <a:pt x="516504" y="540118"/>
                  <a:pt x="517202" y="540118"/>
                </a:cubicBezTo>
                <a:lnTo>
                  <a:pt x="549180" y="540118"/>
                </a:lnTo>
                <a:lnTo>
                  <a:pt x="549180" y="633038"/>
                </a:lnTo>
                <a:cubicBezTo>
                  <a:pt x="549180" y="633736"/>
                  <a:pt x="549746" y="634302"/>
                  <a:pt x="550444" y="634302"/>
                </a:cubicBezTo>
                <a:lnTo>
                  <a:pt x="574751" y="634302"/>
                </a:lnTo>
                <a:cubicBezTo>
                  <a:pt x="575449" y="634302"/>
                  <a:pt x="576015" y="633736"/>
                  <a:pt x="576015" y="633038"/>
                </a:cubicBezTo>
                <a:lnTo>
                  <a:pt x="576015" y="540118"/>
                </a:lnTo>
                <a:lnTo>
                  <a:pt x="607992" y="540118"/>
                </a:lnTo>
                <a:cubicBezTo>
                  <a:pt x="608691" y="540118"/>
                  <a:pt x="609257" y="539552"/>
                  <a:pt x="609257" y="538854"/>
                </a:cubicBezTo>
                <a:lnTo>
                  <a:pt x="609257" y="516104"/>
                </a:lnTo>
                <a:cubicBezTo>
                  <a:pt x="609257" y="515406"/>
                  <a:pt x="608691" y="514840"/>
                  <a:pt x="607993" y="514840"/>
                </a:cubicBezTo>
                <a:close/>
                <a:moveTo>
                  <a:pt x="1185521" y="512763"/>
                </a:moveTo>
                <a:cubicBezTo>
                  <a:pt x="1157993" y="512763"/>
                  <a:pt x="1139467" y="526959"/>
                  <a:pt x="1139467" y="548428"/>
                </a:cubicBezTo>
                <a:cubicBezTo>
                  <a:pt x="1139467" y="569550"/>
                  <a:pt x="1157299" y="580804"/>
                  <a:pt x="1181193" y="586517"/>
                </a:cubicBezTo>
                <a:cubicBezTo>
                  <a:pt x="1193831" y="589633"/>
                  <a:pt x="1205257" y="592403"/>
                  <a:pt x="1205257" y="600714"/>
                </a:cubicBezTo>
                <a:cubicBezTo>
                  <a:pt x="1205257" y="607813"/>
                  <a:pt x="1196081" y="612487"/>
                  <a:pt x="1185347" y="612487"/>
                </a:cubicBezTo>
                <a:cubicBezTo>
                  <a:pt x="1173158" y="612487"/>
                  <a:pt x="1159359" y="606690"/>
                  <a:pt x="1149696" y="598202"/>
                </a:cubicBezTo>
                <a:cubicBezTo>
                  <a:pt x="1149126" y="597702"/>
                  <a:pt x="1148269" y="597804"/>
                  <a:pt x="1147843" y="598432"/>
                </a:cubicBezTo>
                <a:lnTo>
                  <a:pt x="1135429" y="616740"/>
                </a:lnTo>
                <a:cubicBezTo>
                  <a:pt x="1135068" y="617275"/>
                  <a:pt x="1135149" y="618004"/>
                  <a:pt x="1135636" y="618428"/>
                </a:cubicBezTo>
                <a:cubicBezTo>
                  <a:pt x="1148137" y="629263"/>
                  <a:pt x="1167408" y="636379"/>
                  <a:pt x="1185521" y="636379"/>
                </a:cubicBezTo>
                <a:cubicBezTo>
                  <a:pt x="1212183" y="636379"/>
                  <a:pt x="1232785" y="621490"/>
                  <a:pt x="1232785" y="599502"/>
                </a:cubicBezTo>
                <a:cubicBezTo>
                  <a:pt x="1232785" y="571628"/>
                  <a:pt x="1199371" y="563318"/>
                  <a:pt x="1188810" y="561066"/>
                </a:cubicBezTo>
                <a:cubicBezTo>
                  <a:pt x="1177903" y="558816"/>
                  <a:pt x="1166996" y="555180"/>
                  <a:pt x="1166996" y="547389"/>
                </a:cubicBezTo>
                <a:cubicBezTo>
                  <a:pt x="1166996" y="541156"/>
                  <a:pt x="1174612" y="536655"/>
                  <a:pt x="1185347" y="536655"/>
                </a:cubicBezTo>
                <a:cubicBezTo>
                  <a:pt x="1196022" y="536655"/>
                  <a:pt x="1207164" y="540861"/>
                  <a:pt x="1214192" y="546909"/>
                </a:cubicBezTo>
                <a:cubicBezTo>
                  <a:pt x="1214787" y="547420"/>
                  <a:pt x="1215673" y="547296"/>
                  <a:pt x="1216082" y="546626"/>
                </a:cubicBezTo>
                <a:lnTo>
                  <a:pt x="1227215" y="528382"/>
                </a:lnTo>
                <a:cubicBezTo>
                  <a:pt x="1227533" y="527859"/>
                  <a:pt x="1227456" y="527178"/>
                  <a:pt x="1227003" y="526766"/>
                </a:cubicBezTo>
                <a:cubicBezTo>
                  <a:pt x="1218082" y="518649"/>
                  <a:pt x="1203355" y="512763"/>
                  <a:pt x="1185521" y="512763"/>
                </a:cubicBezTo>
                <a:close/>
                <a:moveTo>
                  <a:pt x="799860" y="512763"/>
                </a:moveTo>
                <a:cubicBezTo>
                  <a:pt x="763847" y="512763"/>
                  <a:pt x="736666" y="539425"/>
                  <a:pt x="736666" y="574571"/>
                </a:cubicBezTo>
                <a:cubicBezTo>
                  <a:pt x="736666" y="609717"/>
                  <a:pt x="763847" y="636379"/>
                  <a:pt x="799860" y="636379"/>
                </a:cubicBezTo>
                <a:cubicBezTo>
                  <a:pt x="835697" y="636379"/>
                  <a:pt x="863053" y="609717"/>
                  <a:pt x="863053" y="574571"/>
                </a:cubicBezTo>
                <a:cubicBezTo>
                  <a:pt x="863053" y="539425"/>
                  <a:pt x="835697" y="512763"/>
                  <a:pt x="799860" y="512763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6358170"/>
                </a:lnTo>
                <a:lnTo>
                  <a:pt x="5354778" y="6358170"/>
                </a:lnTo>
                <a:cubicBezTo>
                  <a:pt x="5420407" y="6116818"/>
                  <a:pt x="5455957" y="5861806"/>
                  <a:pt x="5455957" y="5599507"/>
                </a:cubicBezTo>
                <a:cubicBezTo>
                  <a:pt x="5455957" y="4010231"/>
                  <a:pt x="4167066" y="2722417"/>
                  <a:pt x="2577373" y="2722417"/>
                </a:cubicBezTo>
                <a:cubicBezTo>
                  <a:pt x="1483832" y="2722417"/>
                  <a:pt x="532898" y="3331111"/>
                  <a:pt x="45356" y="4227981"/>
                </a:cubicBezTo>
                <a:lnTo>
                  <a:pt x="0" y="432207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1440000" anchor="t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800"/>
              </a:spcAft>
              <a:buClr>
                <a:schemeClr val="bg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err="1"/>
              <a:t>Plaats</a:t>
            </a:r>
            <a:r>
              <a:rPr lang="en-GB"/>
              <a:t> </a:t>
            </a:r>
            <a:r>
              <a:rPr lang="en-GB" err="1"/>
              <a:t>eerst</a:t>
            </a:r>
            <a:r>
              <a:rPr lang="en-GB"/>
              <a:t> </a:t>
            </a:r>
            <a:r>
              <a:rPr lang="en-GB" err="1"/>
              <a:t>een</a:t>
            </a:r>
            <a:r>
              <a:rPr lang="en-GB"/>
              <a:t> </a:t>
            </a:r>
            <a:r>
              <a:rPr lang="en-GB" err="1"/>
              <a:t>afbeelding</a:t>
            </a:r>
            <a:r>
              <a:rPr lang="en-GB"/>
              <a:t> </a:t>
            </a:r>
            <a:r>
              <a:rPr lang="en-GB" err="1"/>
              <a:t>voordat</a:t>
            </a:r>
            <a:r>
              <a:rPr lang="en-GB"/>
              <a:t> je de </a:t>
            </a:r>
            <a:r>
              <a:rPr lang="en-GB" err="1"/>
              <a:t>titel</a:t>
            </a:r>
            <a:r>
              <a:rPr lang="en-GB"/>
              <a:t> </a:t>
            </a:r>
            <a:r>
              <a:rPr lang="en-GB" err="1"/>
              <a:t>invult</a:t>
            </a:r>
            <a:r>
              <a:rPr lang="en-GB"/>
              <a:t>.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4398D7-85A0-281A-1B38-7B6FC712C810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99D66D-452D-4E89-A6C1-8980E51EB81D}" type="datetime4">
              <a:rPr lang="nl-NL" smtClean="0"/>
              <a:t>17 maart 2025</a:t>
            </a:fld>
            <a:endParaRPr lang="en-BE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CF13D48-EF81-B977-EAD2-065D28F89FA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Voettekst</a:t>
            </a:r>
            <a:endParaRPr lang="en-BE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2FBA262-B5EE-1B59-329C-4678FB34050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B70248A-FD0F-534C-919E-E8EB9B0FC062}" type="slidenum">
              <a:rPr lang="en-BE" smtClean="0"/>
              <a:pPr/>
              <a:t>‹#›</a:t>
            </a:fld>
            <a:endParaRPr lang="en-BE"/>
          </a:p>
        </p:txBody>
      </p:sp>
      <p:sp>
        <p:nvSpPr>
          <p:cNvPr id="8" name="Title 20">
            <a:extLst>
              <a:ext uri="{FF2B5EF4-FFF2-40B4-BE49-F238E27FC236}">
                <a16:creationId xmlns:a16="http://schemas.microsoft.com/office/drawing/2014/main" id="{32158DDD-DEB8-DA3A-7F9B-35F4B5907D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7" y="4397819"/>
            <a:ext cx="4194959" cy="752514"/>
          </a:xfrm>
        </p:spPr>
        <p:txBody>
          <a:bodyPr wrap="square" lIns="108000" rIns="0" bIns="0" anchor="b">
            <a:spAutoFit/>
          </a:bodyPr>
          <a:lstStyle>
            <a:lvl1pPr>
              <a:defRPr sz="5400" b="0">
                <a:solidFill>
                  <a:schemeClr val="bg1"/>
                </a:solidFill>
              </a:defRPr>
            </a:lvl1pPr>
          </a:lstStyle>
          <a:p>
            <a:r>
              <a:rPr lang="en-GB"/>
              <a:t>Korte </a:t>
            </a:r>
            <a:r>
              <a:rPr lang="en-GB" err="1"/>
              <a:t>titel</a:t>
            </a:r>
            <a:endParaRPr lang="en-BE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1E8CAF5F-8604-8363-831C-7FDD6CC1A95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07599" y="5162202"/>
            <a:ext cx="4203307" cy="513405"/>
          </a:xfrm>
          <a:prstGeom prst="rect">
            <a:avLst/>
          </a:prstGeom>
        </p:spPr>
        <p:txBody>
          <a:bodyPr wrap="square" lIns="108000" tIns="36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err="1"/>
              <a:t>Ondertitel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391776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ofdstuk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2E3A3DB3-3F3E-9E1D-4D82-D3A61E69661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4238293" y="2126818"/>
            <a:ext cx="6903349" cy="2609803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17836F46-0818-6D94-A02D-96FEDE21A4D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5189" r="5189"/>
          <a:stretch/>
        </p:blipFill>
        <p:spPr>
          <a:xfrm rot="5400000">
            <a:off x="7316570" y="1982572"/>
            <a:ext cx="6858002" cy="2892857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E9D96EBF-4D99-EEFC-B066-7916593073B8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667B28-01D9-052E-0F45-E9F56DE694F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837B4EC-ABCD-4900-BC6B-487F68357E70}" type="datetime4">
              <a:rPr lang="nl-NL" smtClean="0"/>
              <a:t>17 maart 2025</a:t>
            </a:fld>
            <a:endParaRPr lang="en-BE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6ADB8DE-B83F-3940-C769-50FA6A43418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9534C880-3969-6D43-09CD-61FF8BCD1A0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‹#›</a:t>
            </a:fld>
            <a:endParaRPr lang="en-BE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44A46CF9-500D-0D14-EA47-0C0460B1106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5935" y="2688720"/>
            <a:ext cx="8207651" cy="524553"/>
          </a:xfrm>
          <a:prstGeom prst="rect">
            <a:avLst/>
          </a:prstGeom>
        </p:spPr>
        <p:txBody>
          <a:bodyPr wrap="square" lIns="0" rIns="0" bIns="108000" anchor="b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b="1" i="1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err="1"/>
              <a:t>Hoofdstuk</a:t>
            </a:r>
            <a:r>
              <a:rPr lang="en-GB"/>
              <a:t> - </a:t>
            </a:r>
            <a:r>
              <a:rPr lang="en-GB" err="1"/>
              <a:t>Ondertitel</a:t>
            </a:r>
            <a:endParaRPr lang="en-BE"/>
          </a:p>
        </p:txBody>
      </p:sp>
      <p:sp>
        <p:nvSpPr>
          <p:cNvPr id="10" name="Title 5">
            <a:extLst>
              <a:ext uri="{FF2B5EF4-FFF2-40B4-BE49-F238E27FC236}">
                <a16:creationId xmlns:a16="http://schemas.microsoft.com/office/drawing/2014/main" id="{AA89F6E9-0061-D186-2A2B-706806631E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5" y="3213273"/>
            <a:ext cx="8207651" cy="1588127"/>
          </a:xfrm>
          <a:prstGeom prst="rect">
            <a:avLst/>
          </a:prstGeom>
        </p:spPr>
        <p:txBody>
          <a:bodyPr lIns="0" rIns="0" anchor="t">
            <a:normAutofit/>
          </a:bodyPr>
          <a:lstStyle>
            <a:lvl1pPr>
              <a:defRPr sz="5400" b="0">
                <a:solidFill>
                  <a:schemeClr val="bg1"/>
                </a:solidFill>
              </a:defRPr>
            </a:lvl1pPr>
          </a:lstStyle>
          <a:p>
            <a:r>
              <a:rPr lang="en-GB" err="1"/>
              <a:t>Hoofdstuk</a:t>
            </a:r>
            <a:r>
              <a:rPr lang="en-GB"/>
              <a:t> - </a:t>
            </a:r>
            <a:r>
              <a:rPr lang="en-GB" err="1"/>
              <a:t>Titel</a:t>
            </a:r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999006085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ofdstuk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628C50E3-30E0-578B-06D1-F44116DB10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6421892" y="1787410"/>
            <a:ext cx="5204806" cy="32832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7063A626-3A96-7011-342D-0DD4422CFE6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r="23526"/>
          <a:stretch/>
        </p:blipFill>
        <p:spPr>
          <a:xfrm rot="5400000">
            <a:off x="8340234" y="3693405"/>
            <a:ext cx="1431956" cy="4897237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B5D436B6-1FD6-9F4B-F52D-042A47AC1CB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r="23396"/>
          <a:stretch/>
        </p:blipFill>
        <p:spPr>
          <a:xfrm rot="16200000">
            <a:off x="8317808" y="-1734057"/>
            <a:ext cx="1427412" cy="4895522"/>
          </a:xfrm>
          <a:prstGeom prst="rect">
            <a:avLst/>
          </a:prstGeom>
        </p:spPr>
      </p:pic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89DD749A-EF56-0681-080F-05B6E605702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421892" y="1787389"/>
            <a:ext cx="5219245" cy="3283200"/>
          </a:xfrm>
          <a:custGeom>
            <a:avLst/>
            <a:gdLst>
              <a:gd name="connsiteX0" fmla="*/ 104944 w 6019800"/>
              <a:gd name="connsiteY0" fmla="*/ 0 h 3786819"/>
              <a:gd name="connsiteX1" fmla="*/ 5914856 w 6019800"/>
              <a:gd name="connsiteY1" fmla="*/ 0 h 3786819"/>
              <a:gd name="connsiteX2" fmla="*/ 5958650 w 6019800"/>
              <a:gd name="connsiteY2" fmla="*/ 170319 h 3786819"/>
              <a:gd name="connsiteX3" fmla="*/ 6019800 w 6019800"/>
              <a:gd name="connsiteY3" fmla="*/ 776919 h 3786819"/>
              <a:gd name="connsiteX4" fmla="*/ 3009900 w 6019800"/>
              <a:gd name="connsiteY4" fmla="*/ 3786819 h 3786819"/>
              <a:gd name="connsiteX5" fmla="*/ 0 w 6019800"/>
              <a:gd name="connsiteY5" fmla="*/ 776919 h 3786819"/>
              <a:gd name="connsiteX6" fmla="*/ 61151 w 6019800"/>
              <a:gd name="connsiteY6" fmla="*/ 170319 h 3786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19800" h="3786819">
                <a:moveTo>
                  <a:pt x="104944" y="0"/>
                </a:moveTo>
                <a:lnTo>
                  <a:pt x="5914856" y="0"/>
                </a:lnTo>
                <a:lnTo>
                  <a:pt x="5958650" y="170319"/>
                </a:lnTo>
                <a:cubicBezTo>
                  <a:pt x="5998744" y="366256"/>
                  <a:pt x="6019800" y="569129"/>
                  <a:pt x="6019800" y="776919"/>
                </a:cubicBezTo>
                <a:cubicBezTo>
                  <a:pt x="6019800" y="2439241"/>
                  <a:pt x="4672222" y="3786819"/>
                  <a:pt x="3009900" y="3786819"/>
                </a:cubicBezTo>
                <a:cubicBezTo>
                  <a:pt x="1347578" y="3786819"/>
                  <a:pt x="0" y="2439241"/>
                  <a:pt x="0" y="776919"/>
                </a:cubicBezTo>
                <a:cubicBezTo>
                  <a:pt x="0" y="569129"/>
                  <a:pt x="21056" y="366256"/>
                  <a:pt x="61151" y="170319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/>
              <a:t>Afbeelding (optioneel)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65B8ABBF-7F90-5487-BEAE-C2085A41546E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48501B4-8662-315C-12F6-DD444D0A3D12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54F8A284-8639-448B-BE66-5CECA7535D4B}" type="datetime4">
              <a:rPr lang="nl-NL" smtClean="0"/>
              <a:t>17 maart 2025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3437BB-3B68-3295-D2FC-3233649D951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FBCEF97D-428F-5DC6-799A-CDF44C71EB8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‹#›</a:t>
            </a:fld>
            <a:endParaRPr lang="en-BE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7B237C78-D1A1-E2DF-4F97-E73DA3A039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5935" y="2457450"/>
            <a:ext cx="5580065" cy="524553"/>
          </a:xfrm>
          <a:prstGeom prst="rect">
            <a:avLst/>
          </a:prstGeom>
        </p:spPr>
        <p:txBody>
          <a:bodyPr wrap="square" lIns="0" rIns="0" bIns="108000" anchor="b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b="1" i="1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err="1"/>
              <a:t>Hoofdstuk</a:t>
            </a:r>
            <a:r>
              <a:rPr lang="en-GB"/>
              <a:t> - </a:t>
            </a:r>
            <a:r>
              <a:rPr lang="en-GB" err="1"/>
              <a:t>Ondertitel</a:t>
            </a:r>
            <a:endParaRPr lang="en-BE"/>
          </a:p>
        </p:txBody>
      </p:sp>
      <p:sp>
        <p:nvSpPr>
          <p:cNvPr id="9" name="Title 5">
            <a:extLst>
              <a:ext uri="{FF2B5EF4-FFF2-40B4-BE49-F238E27FC236}">
                <a16:creationId xmlns:a16="http://schemas.microsoft.com/office/drawing/2014/main" id="{E1A21EC6-3CE0-1BFB-9955-E64E981EC4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5" y="2982003"/>
            <a:ext cx="5580065" cy="1588127"/>
          </a:xfrm>
          <a:prstGeom prst="rect">
            <a:avLst/>
          </a:prstGeom>
        </p:spPr>
        <p:txBody>
          <a:bodyPr lIns="0" rIns="0" anchor="t">
            <a:normAutofit/>
          </a:bodyPr>
          <a:lstStyle>
            <a:lvl1pPr>
              <a:defRPr sz="5400" b="0">
                <a:solidFill>
                  <a:schemeClr val="bg1"/>
                </a:solidFill>
              </a:defRPr>
            </a:lvl1pPr>
          </a:lstStyle>
          <a:p>
            <a:r>
              <a:rPr lang="en-GB" err="1"/>
              <a:t>Hoofdstuk</a:t>
            </a:r>
            <a:r>
              <a:rPr lang="en-GB"/>
              <a:t> - </a:t>
            </a:r>
            <a:r>
              <a:rPr lang="en-GB" err="1"/>
              <a:t>Titel</a:t>
            </a:r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404091674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8F318506-1681-83B9-A6FC-0F33D286471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Media Placeholder 2">
            <a:extLst>
              <a:ext uri="{FF2B5EF4-FFF2-40B4-BE49-F238E27FC236}">
                <a16:creationId xmlns:a16="http://schemas.microsoft.com/office/drawing/2014/main" id="{F3454101-EAFC-EFD7-FDCD-06EFD0129F8E}"/>
              </a:ext>
            </a:extLst>
          </p:cNvPr>
          <p:cNvSpPr>
            <a:spLocks noGrp="1"/>
          </p:cNvSpPr>
          <p:nvPr>
            <p:ph type="media" sz="quarter" idx="22"/>
          </p:nvPr>
        </p:nvSpPr>
        <p:spPr>
          <a:xfrm>
            <a:off x="515938" y="512765"/>
            <a:ext cx="11160124" cy="583247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>
                <a:solidFill>
                  <a:schemeClr val="tx1"/>
                </a:solidFill>
                <a:highlight>
                  <a:srgbClr val="FFFF00"/>
                </a:highlight>
              </a:defRPr>
            </a:lvl1pPr>
          </a:lstStyle>
          <a:p>
            <a:endParaRPr lang="en-BE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D727BB2-CDEB-BCE3-4545-60091C334A16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1C39A2DA-2AFD-4A90-AF80-F53B3C312490}" type="datetime4">
              <a:rPr lang="nl-NL" smtClean="0"/>
              <a:t>17 maart 2025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BA0061-A474-21E4-E88A-9A310BC690BB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EA4DD7-4355-9D81-A622-CE0A954EF3FE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020955708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F9ADCDA6-D1C9-C76B-F94C-15A3EF19FF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6327"/>
            <a:ext cx="12192000" cy="6765346"/>
          </a:xfrm>
          <a:prstGeom prst="rect">
            <a:avLst/>
          </a:prstGeom>
        </p:spPr>
      </p:pic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88546941-5005-BA93-92D7-7B50688672EB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8799530B-C3A8-406F-AF28-F4D6A698DB67}" type="datetime4">
              <a:rPr lang="nl-NL" smtClean="0"/>
              <a:t>17 maart 2025</a:t>
            </a:fld>
            <a:endParaRPr lang="en-BE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CCE070A3-C728-9241-E374-67AADE4C1B01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FF10D53C-20CB-6AC9-BE02-71C566004AE7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‹#›</a:t>
            </a:fld>
            <a:endParaRPr lang="en-BE"/>
          </a:p>
        </p:txBody>
      </p:sp>
      <p:sp>
        <p:nvSpPr>
          <p:cNvPr id="2" name="Title 5">
            <a:extLst>
              <a:ext uri="{FF2B5EF4-FFF2-40B4-BE49-F238E27FC236}">
                <a16:creationId xmlns:a16="http://schemas.microsoft.com/office/drawing/2014/main" id="{3F845A7B-EDB6-5BBA-1A79-D81135E80F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27388" y="2286800"/>
            <a:ext cx="7737223" cy="2211375"/>
          </a:xfrm>
          <a:prstGeom prst="rect">
            <a:avLst/>
          </a:prstGeom>
        </p:spPr>
        <p:txBody>
          <a:bodyPr wrap="square" lIns="0" anchor="b">
            <a:spAutoFit/>
          </a:bodyPr>
          <a:lstStyle>
            <a:lvl1pPr algn="ctr">
              <a:defRPr sz="5400" b="1">
                <a:solidFill>
                  <a:schemeClr val="bg1"/>
                </a:solidFill>
              </a:defRPr>
            </a:lvl1pPr>
          </a:lstStyle>
          <a:p>
            <a:r>
              <a:rPr lang="en-GB"/>
              <a:t>"</a:t>
            </a:r>
            <a:r>
              <a:rPr lang="en-GB" err="1"/>
              <a:t>Deze</a:t>
            </a:r>
            <a:r>
              <a:rPr lang="en-GB"/>
              <a:t> slide is perfect </a:t>
            </a:r>
            <a:r>
              <a:rPr lang="en-GB" err="1"/>
              <a:t>voor</a:t>
            </a:r>
            <a:r>
              <a:rPr lang="en-GB"/>
              <a:t> </a:t>
            </a:r>
            <a:r>
              <a:rPr lang="en-GB" err="1"/>
              <a:t>citaten</a:t>
            </a:r>
            <a:r>
              <a:rPr lang="en-GB"/>
              <a:t> of </a:t>
            </a:r>
            <a:r>
              <a:rPr lang="en-GB" err="1"/>
              <a:t>andere</a:t>
            </a:r>
            <a:r>
              <a:rPr lang="en-GB"/>
              <a:t> </a:t>
            </a:r>
            <a:r>
              <a:rPr lang="en-GB" err="1"/>
              <a:t>korte</a:t>
            </a:r>
            <a:r>
              <a:rPr lang="en-GB"/>
              <a:t> </a:t>
            </a:r>
            <a:r>
              <a:rPr lang="en-GB" err="1"/>
              <a:t>teksten</a:t>
            </a:r>
            <a:r>
              <a:rPr lang="en-GB"/>
              <a:t>."</a:t>
            </a:r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AA938B-2B1B-5A56-0CE7-EA9689DD7FE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45016" y="4677072"/>
            <a:ext cx="1501982" cy="347329"/>
          </a:xfrm>
          <a:prstGeom prst="roundRect">
            <a:avLst/>
          </a:prstGeom>
          <a:solidFill>
            <a:schemeClr val="tx2"/>
          </a:solidFill>
        </p:spPr>
        <p:txBody>
          <a:bodyPr wrap="none">
            <a:sp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Lorem ipsum</a:t>
            </a:r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074702926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F1E4541B-1975-03AA-64BE-EB3E63F4198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35229" y="1021445"/>
            <a:ext cx="1121539" cy="900000"/>
          </a:xfrm>
          <a:prstGeom prst="rect">
            <a:avLst/>
          </a:prstGeom>
        </p:spPr>
      </p:pic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5FF777E8-3B15-10D0-7BE6-6C1F774D737F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B567C718-93DF-4A33-A01C-D3E9F0E1219E}" type="datetime4">
              <a:rPr lang="nl-NL" smtClean="0"/>
              <a:t>17 maart 2025</a:t>
            </a:fld>
            <a:endParaRPr lang="en-BE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2C993B2F-307D-459F-D620-B7F32D116909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3AAEE3FD-B91F-E75D-6222-27A954435AE6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‹#›</a:t>
            </a:fld>
            <a:endParaRPr lang="en-BE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355887D-756F-F868-3DF0-03CF47DF58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27388" y="2997998"/>
            <a:ext cx="7737223" cy="2211375"/>
          </a:xfrm>
          <a:prstGeom prst="rect">
            <a:avLst/>
          </a:prstGeom>
        </p:spPr>
        <p:txBody>
          <a:bodyPr wrap="square" lIns="0" anchor="t">
            <a:spAutoFit/>
          </a:bodyPr>
          <a:lstStyle>
            <a:lvl1pPr algn="ctr">
              <a:defRPr sz="5400" b="1">
                <a:solidFill>
                  <a:schemeClr val="bg1"/>
                </a:solidFill>
              </a:defRPr>
            </a:lvl1pPr>
          </a:lstStyle>
          <a:p>
            <a:r>
              <a:rPr lang="en-GB"/>
              <a:t>"</a:t>
            </a:r>
            <a:r>
              <a:rPr lang="en-GB" err="1"/>
              <a:t>Deze</a:t>
            </a:r>
            <a:r>
              <a:rPr lang="en-GB"/>
              <a:t> slide is perfect </a:t>
            </a:r>
            <a:r>
              <a:rPr lang="en-GB" err="1"/>
              <a:t>voor</a:t>
            </a:r>
            <a:r>
              <a:rPr lang="en-GB"/>
              <a:t> </a:t>
            </a:r>
            <a:r>
              <a:rPr lang="en-GB" err="1"/>
              <a:t>citaten</a:t>
            </a:r>
            <a:r>
              <a:rPr lang="en-GB"/>
              <a:t> of </a:t>
            </a:r>
            <a:r>
              <a:rPr lang="en-GB" err="1"/>
              <a:t>andere</a:t>
            </a:r>
            <a:r>
              <a:rPr lang="en-GB"/>
              <a:t> </a:t>
            </a:r>
            <a:r>
              <a:rPr lang="en-GB" err="1"/>
              <a:t>korte</a:t>
            </a:r>
            <a:r>
              <a:rPr lang="en-GB"/>
              <a:t> </a:t>
            </a:r>
            <a:r>
              <a:rPr lang="en-GB" err="1"/>
              <a:t>teksten</a:t>
            </a:r>
            <a:r>
              <a:rPr lang="en-GB"/>
              <a:t>."</a:t>
            </a:r>
            <a:endParaRPr lang="en-BE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1868A457-A7E9-09CE-7AEF-67371853D26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227388" y="2457450"/>
            <a:ext cx="7737223" cy="313932"/>
          </a:xfrm>
          <a:prstGeom prst="rect">
            <a:avLst/>
          </a:prstGeom>
        </p:spPr>
        <p:txBody>
          <a:bodyPr wrap="square" lIns="0" rIns="0" anchor="b">
            <a:spAutoFit/>
          </a:bodyPr>
          <a:lstStyle>
            <a:lvl1pPr algn="ctr">
              <a:defRPr sz="1600" b="0" i="1">
                <a:solidFill>
                  <a:schemeClr val="bg1"/>
                </a:solidFill>
              </a:defRPr>
            </a:lvl1pPr>
          </a:lstStyle>
          <a:p>
            <a:pPr lvl="0"/>
            <a:r>
              <a:rPr lang="nl-NL" noProof="0"/>
              <a:t>- </a:t>
            </a:r>
            <a:r>
              <a:rPr lang="nl-NL" noProof="0" err="1"/>
              <a:t>Lorem</a:t>
            </a:r>
            <a:r>
              <a:rPr lang="nl-NL" noProof="0"/>
              <a:t> </a:t>
            </a:r>
            <a:r>
              <a:rPr lang="nl-NL" noProof="0" err="1"/>
              <a:t>ipsum</a:t>
            </a:r>
            <a:endParaRPr lang="nl-NL" noProof="0"/>
          </a:p>
        </p:txBody>
      </p:sp>
    </p:spTree>
    <p:extLst>
      <p:ext uri="{BB962C8B-B14F-4D97-AF65-F5344CB8AC3E}">
        <p14:creationId xmlns:p14="http://schemas.microsoft.com/office/powerpoint/2010/main" val="3776455911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163841E5-F71C-A65C-0467-85C1386F5CC9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11493"/>
          <a:stretch>
            <a:fillRect/>
          </a:stretch>
        </p:blipFill>
        <p:spPr>
          <a:xfrm rot="16200000">
            <a:off x="6033971" y="1222092"/>
            <a:ext cx="7902247" cy="4413812"/>
          </a:xfrm>
          <a:custGeom>
            <a:avLst/>
            <a:gdLst>
              <a:gd name="connsiteX0" fmla="*/ 7902247 w 7902247"/>
              <a:gd name="connsiteY0" fmla="*/ 0 h 4413812"/>
              <a:gd name="connsiteX1" fmla="*/ 7902247 w 7902247"/>
              <a:gd name="connsiteY1" fmla="*/ 324412 h 4413812"/>
              <a:gd name="connsiteX2" fmla="*/ 7380122 w 7902247"/>
              <a:gd name="connsiteY2" fmla="*/ 324412 h 4413812"/>
              <a:gd name="connsiteX3" fmla="*/ 7380122 w 7902247"/>
              <a:gd name="connsiteY3" fmla="*/ 4413812 h 4413812"/>
              <a:gd name="connsiteX4" fmla="*/ 522122 w 7902247"/>
              <a:gd name="connsiteY4" fmla="*/ 4413812 h 4413812"/>
              <a:gd name="connsiteX5" fmla="*/ 522122 w 7902247"/>
              <a:gd name="connsiteY5" fmla="*/ 324412 h 4413812"/>
              <a:gd name="connsiteX6" fmla="*/ 0 w 7902247"/>
              <a:gd name="connsiteY6" fmla="*/ 324412 h 4413812"/>
              <a:gd name="connsiteX7" fmla="*/ 0 w 7902247"/>
              <a:gd name="connsiteY7" fmla="*/ 0 h 4413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902247" h="4413812">
                <a:moveTo>
                  <a:pt x="7902247" y="0"/>
                </a:moveTo>
                <a:lnTo>
                  <a:pt x="7902247" y="324412"/>
                </a:lnTo>
                <a:lnTo>
                  <a:pt x="7380122" y="324412"/>
                </a:lnTo>
                <a:lnTo>
                  <a:pt x="7380122" y="4413812"/>
                </a:lnTo>
                <a:lnTo>
                  <a:pt x="522122" y="4413812"/>
                </a:lnTo>
                <a:lnTo>
                  <a:pt x="522122" y="324412"/>
                </a:lnTo>
                <a:lnTo>
                  <a:pt x="0" y="324412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FE738BC7-B428-AE45-0402-7B49BF21856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766611" y="0"/>
            <a:ext cx="4445703" cy="6858000"/>
          </a:xfrm>
          <a:custGeom>
            <a:avLst/>
            <a:gdLst>
              <a:gd name="connsiteX0" fmla="*/ 2020057 w 4445703"/>
              <a:gd name="connsiteY0" fmla="*/ 0 h 6858000"/>
              <a:gd name="connsiteX1" fmla="*/ 4445703 w 4445703"/>
              <a:gd name="connsiteY1" fmla="*/ 0 h 6858000"/>
              <a:gd name="connsiteX2" fmla="*/ 4445703 w 4445703"/>
              <a:gd name="connsiteY2" fmla="*/ 6858000 h 6858000"/>
              <a:gd name="connsiteX3" fmla="*/ 2020058 w 4445703"/>
              <a:gd name="connsiteY3" fmla="*/ 6858000 h 6858000"/>
              <a:gd name="connsiteX4" fmla="*/ 1729246 w 4445703"/>
              <a:gd name="connsiteY4" fmla="*/ 6681327 h 6858000"/>
              <a:gd name="connsiteX5" fmla="*/ 0 w 4445703"/>
              <a:gd name="connsiteY5" fmla="*/ 3429000 h 6858000"/>
              <a:gd name="connsiteX6" fmla="*/ 1729246 w 4445703"/>
              <a:gd name="connsiteY6" fmla="*/ 17667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5703" h="6858000">
                <a:moveTo>
                  <a:pt x="2020057" y="0"/>
                </a:moveTo>
                <a:lnTo>
                  <a:pt x="4445703" y="0"/>
                </a:lnTo>
                <a:lnTo>
                  <a:pt x="4445703" y="6858000"/>
                </a:lnTo>
                <a:lnTo>
                  <a:pt x="2020058" y="6858000"/>
                </a:lnTo>
                <a:lnTo>
                  <a:pt x="1729246" y="6681327"/>
                </a:lnTo>
                <a:cubicBezTo>
                  <a:pt x="685941" y="5976483"/>
                  <a:pt x="0" y="4782844"/>
                  <a:pt x="0" y="3429000"/>
                </a:cubicBezTo>
                <a:cubicBezTo>
                  <a:pt x="0" y="2075157"/>
                  <a:pt x="685941" y="881518"/>
                  <a:pt x="1729246" y="176673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endParaRPr lang="nl-NL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76B6D8C-68FE-8341-EFCA-D916B5F971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9" y="1519799"/>
            <a:ext cx="6521470" cy="2917722"/>
          </a:xfrm>
          <a:prstGeom prst="rect">
            <a:avLst/>
          </a:prstGeom>
        </p:spPr>
        <p:txBody>
          <a:bodyPr wrap="square" lIns="0" rIns="0" anchor="b">
            <a:spAutoFit/>
          </a:bodyPr>
          <a:lstStyle>
            <a:lvl1pPr>
              <a:defRPr sz="5400" b="1">
                <a:solidFill>
                  <a:schemeClr val="bg1"/>
                </a:solidFill>
              </a:defRPr>
            </a:lvl1pPr>
          </a:lstStyle>
          <a:p>
            <a:r>
              <a:rPr lang="en-GB"/>
              <a:t>"</a:t>
            </a:r>
            <a:r>
              <a:rPr lang="en-GB" err="1"/>
              <a:t>Deze</a:t>
            </a:r>
            <a:r>
              <a:rPr lang="en-GB"/>
              <a:t> slide is perfect </a:t>
            </a:r>
            <a:r>
              <a:rPr lang="en-GB" err="1"/>
              <a:t>voor</a:t>
            </a:r>
            <a:r>
              <a:rPr lang="en-GB"/>
              <a:t> </a:t>
            </a:r>
            <a:r>
              <a:rPr lang="en-GB" err="1"/>
              <a:t>citaten</a:t>
            </a:r>
            <a:r>
              <a:rPr lang="en-GB"/>
              <a:t> of </a:t>
            </a:r>
            <a:r>
              <a:rPr lang="en-GB" err="1"/>
              <a:t>andere</a:t>
            </a:r>
            <a:r>
              <a:rPr lang="en-GB"/>
              <a:t> </a:t>
            </a:r>
            <a:r>
              <a:rPr lang="en-GB" err="1"/>
              <a:t>korte</a:t>
            </a:r>
            <a:r>
              <a:rPr lang="en-GB"/>
              <a:t> </a:t>
            </a:r>
            <a:r>
              <a:rPr lang="en-GB" err="1"/>
              <a:t>teksten</a:t>
            </a:r>
            <a:r>
              <a:rPr lang="en-GB"/>
              <a:t>."</a:t>
            </a:r>
            <a:endParaRPr lang="en-BE"/>
          </a:p>
        </p:txBody>
      </p:sp>
      <p:sp>
        <p:nvSpPr>
          <p:cNvPr id="32" name="Text Placeholder 5">
            <a:extLst>
              <a:ext uri="{FF2B5EF4-FFF2-40B4-BE49-F238E27FC236}">
                <a16:creationId xmlns:a16="http://schemas.microsoft.com/office/drawing/2014/main" id="{CA7A3037-54B7-5A6F-BAF7-44538A99940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15938" y="4610323"/>
            <a:ext cx="6521471" cy="313932"/>
          </a:xfrm>
          <a:prstGeom prst="rect">
            <a:avLst/>
          </a:prstGeom>
        </p:spPr>
        <p:txBody>
          <a:bodyPr wrap="square" lIns="0" rIns="0">
            <a:spAutoFit/>
          </a:bodyPr>
          <a:lstStyle>
            <a:lvl1pPr algn="l">
              <a:defRPr sz="1600" b="0" i="1">
                <a:solidFill>
                  <a:schemeClr val="tx2"/>
                </a:solidFill>
              </a:defRPr>
            </a:lvl1pPr>
          </a:lstStyle>
          <a:p>
            <a:pPr lvl="0"/>
            <a:r>
              <a:rPr lang="nl-NL" noProof="0"/>
              <a:t>- </a:t>
            </a:r>
            <a:r>
              <a:rPr lang="nl-NL" noProof="0" err="1"/>
              <a:t>Lorem</a:t>
            </a:r>
            <a:r>
              <a:rPr lang="nl-NL" noProof="0"/>
              <a:t> </a:t>
            </a:r>
            <a:r>
              <a:rPr lang="nl-NL" noProof="0" err="1"/>
              <a:t>ipsum</a:t>
            </a:r>
            <a:endParaRPr lang="nl-NL" noProof="0"/>
          </a:p>
        </p:txBody>
      </p:sp>
      <p:sp>
        <p:nvSpPr>
          <p:cNvPr id="33" name="Date Placeholder 32">
            <a:extLst>
              <a:ext uri="{FF2B5EF4-FFF2-40B4-BE49-F238E27FC236}">
                <a16:creationId xmlns:a16="http://schemas.microsoft.com/office/drawing/2014/main" id="{E6189C85-14E7-C9FC-35C7-61C92902C801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A4664BC9-D0BE-4AD8-B797-CF5104CA4DAD}" type="datetime4">
              <a:rPr lang="nl-NL" smtClean="0"/>
              <a:t>17 maart 2025</a:t>
            </a:fld>
            <a:endParaRPr lang="en-BE"/>
          </a:p>
        </p:txBody>
      </p:sp>
      <p:sp>
        <p:nvSpPr>
          <p:cNvPr id="34" name="Footer Placeholder 33">
            <a:extLst>
              <a:ext uri="{FF2B5EF4-FFF2-40B4-BE49-F238E27FC236}">
                <a16:creationId xmlns:a16="http://schemas.microsoft.com/office/drawing/2014/main" id="{BE48AB95-66C0-371F-0413-597CD017F7E2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/>
          </a:p>
        </p:txBody>
      </p: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id="{1811AE42-7B23-7402-64C7-8C2B4CDD0BA1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8728922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oudstafel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344E15D9-B904-6C23-DB9B-FE96682149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5738"/>
          <a:stretch>
            <a:fillRect/>
          </a:stretch>
        </p:blipFill>
        <p:spPr>
          <a:xfrm rot="10800000">
            <a:off x="0" y="0"/>
            <a:ext cx="4708559" cy="3150972"/>
          </a:xfrm>
          <a:custGeom>
            <a:avLst/>
            <a:gdLst>
              <a:gd name="connsiteX0" fmla="*/ 4708559 w 4708559"/>
              <a:gd name="connsiteY0" fmla="*/ 3150972 h 3150972"/>
              <a:gd name="connsiteX1" fmla="*/ 0 w 4708559"/>
              <a:gd name="connsiteY1" fmla="*/ 3150972 h 3150972"/>
              <a:gd name="connsiteX2" fmla="*/ 0 w 4708559"/>
              <a:gd name="connsiteY2" fmla="*/ 0 h 3150972"/>
              <a:gd name="connsiteX3" fmla="*/ 4708559 w 4708559"/>
              <a:gd name="connsiteY3" fmla="*/ 0 h 3150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08559" h="3150972">
                <a:moveTo>
                  <a:pt x="4708559" y="3150972"/>
                </a:moveTo>
                <a:lnTo>
                  <a:pt x="0" y="3150972"/>
                </a:lnTo>
                <a:lnTo>
                  <a:pt x="0" y="0"/>
                </a:lnTo>
                <a:lnTo>
                  <a:pt x="4708559" y="0"/>
                </a:lnTo>
                <a:close/>
              </a:path>
            </a:pathLst>
          </a:custGeom>
        </p:spPr>
      </p:pic>
      <p:sp>
        <p:nvSpPr>
          <p:cNvPr id="6" name="Title 6">
            <a:extLst>
              <a:ext uri="{FF2B5EF4-FFF2-40B4-BE49-F238E27FC236}">
                <a16:creationId xmlns:a16="http://schemas.microsoft.com/office/drawing/2014/main" id="{2B2C1027-25E9-7F63-E632-F7240E70D2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814001"/>
            <a:ext cx="4450081" cy="1116012"/>
          </a:xfrm>
        </p:spPr>
        <p:txBody>
          <a:bodyPr wrap="none"/>
          <a:lstStyle>
            <a:lvl1pPr algn="ctr">
              <a:defRPr b="1">
                <a:solidFill>
                  <a:schemeClr val="bg1"/>
                </a:solidFill>
              </a:defRPr>
            </a:lvl1pPr>
          </a:lstStyle>
          <a:p>
            <a:r>
              <a:rPr lang="nl-BE"/>
              <a:t>Inhoud</a:t>
            </a:r>
            <a:endParaRPr lang="en-BE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DA4B26-B733-D3D1-F3E0-F9A9051B8E70}"/>
              </a:ext>
            </a:extLst>
          </p:cNvPr>
          <p:cNvSpPr>
            <a:spLocks noGrp="1"/>
          </p:cNvSpPr>
          <p:nvPr>
            <p:ph type="dt" sz="half" idx="28"/>
          </p:nvPr>
        </p:nvSpPr>
        <p:spPr/>
        <p:txBody>
          <a:bodyPr/>
          <a:lstStyle/>
          <a:p>
            <a:fld id="{3985A564-39AB-4957-A260-A26CE9693593}" type="datetime4">
              <a:rPr lang="nl-NL" smtClean="0"/>
              <a:t>17 maart 2025</a:t>
            </a:fld>
            <a:endParaRPr lang="en-B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E434D6-F1FA-3A98-1E04-92D18AADB17E}"/>
              </a:ext>
            </a:extLst>
          </p:cNvPr>
          <p:cNvSpPr>
            <a:spLocks noGrp="1"/>
          </p:cNvSpPr>
          <p:nvPr>
            <p:ph type="ftr" sz="quarter" idx="29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B83E560-C1B8-1228-8ADD-FA44100F7B20}"/>
              </a:ext>
            </a:extLst>
          </p:cNvPr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‹#›</a:t>
            </a:fld>
            <a:endParaRPr lang="en-BE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9672578-7A7F-6CAD-0B24-4E277903A79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224463" y="1628775"/>
            <a:ext cx="6451600" cy="4716463"/>
          </a:xfrm>
        </p:spPr>
        <p:txBody>
          <a:bodyPr/>
          <a:lstStyle/>
          <a:p>
            <a:pPr lvl="0"/>
            <a:r>
              <a:rPr lang="nl-BE"/>
              <a:t>Klik om tekst toe te voegen. </a:t>
            </a:r>
            <a:br>
              <a:rPr lang="nl-BE"/>
            </a:br>
            <a:r>
              <a:rPr lang="nl-BE"/>
              <a:t>Voor bullets, selecteer je je tekst + TAB-toets.</a:t>
            </a:r>
          </a:p>
          <a:p>
            <a:pPr lvl="1"/>
            <a:r>
              <a:rPr lang="nl-BE"/>
              <a:t>Bullets 1</a:t>
            </a:r>
          </a:p>
          <a:p>
            <a:pPr lvl="2"/>
            <a:r>
              <a:rPr lang="nl-BE"/>
              <a:t>Bullets 2</a:t>
            </a:r>
          </a:p>
          <a:p>
            <a:pPr lvl="3"/>
            <a:r>
              <a:rPr lang="nl-BE"/>
              <a:t>Bullets 3</a:t>
            </a:r>
          </a:p>
          <a:p>
            <a:pPr lvl="4"/>
            <a:r>
              <a:rPr lang="nl-BE"/>
              <a:t>Bullets 4</a:t>
            </a:r>
          </a:p>
          <a:p>
            <a:pPr lvl="5"/>
            <a:r>
              <a:rPr lang="nl-BE"/>
              <a:t>Bullets 5</a:t>
            </a:r>
          </a:p>
          <a:p>
            <a:pPr lvl="6"/>
            <a:r>
              <a:rPr lang="nl-BE"/>
              <a:t>Bullets 6</a:t>
            </a:r>
          </a:p>
          <a:p>
            <a:pPr lvl="7"/>
            <a:r>
              <a:rPr lang="nl-BE"/>
              <a:t>Bullets 7</a:t>
            </a:r>
          </a:p>
          <a:p>
            <a:pPr lvl="8"/>
            <a:r>
              <a:rPr lang="nl-BE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500782831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nd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DE57CD68-75B6-F13A-63EF-63468522221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0800000">
            <a:off x="4457698" y="8628"/>
            <a:ext cx="8839202" cy="5563497"/>
          </a:xfrm>
          <a:custGeom>
            <a:avLst/>
            <a:gdLst>
              <a:gd name="connsiteX0" fmla="*/ 8839202 w 8839202"/>
              <a:gd name="connsiteY0" fmla="*/ 5563497 h 5563497"/>
              <a:gd name="connsiteX1" fmla="*/ 1104900 w 8839202"/>
              <a:gd name="connsiteY1" fmla="*/ 5563497 h 5563497"/>
              <a:gd name="connsiteX2" fmla="*/ 1104900 w 8839202"/>
              <a:gd name="connsiteY2" fmla="*/ 619125 h 5563497"/>
              <a:gd name="connsiteX3" fmla="*/ 0 w 8839202"/>
              <a:gd name="connsiteY3" fmla="*/ 619125 h 5563497"/>
              <a:gd name="connsiteX4" fmla="*/ 0 w 8839202"/>
              <a:gd name="connsiteY4" fmla="*/ 0 h 5563497"/>
              <a:gd name="connsiteX5" fmla="*/ 8839202 w 8839202"/>
              <a:gd name="connsiteY5" fmla="*/ 0 h 55634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839202" h="5563497">
                <a:moveTo>
                  <a:pt x="8839202" y="5563497"/>
                </a:moveTo>
                <a:lnTo>
                  <a:pt x="1104900" y="5563497"/>
                </a:lnTo>
                <a:lnTo>
                  <a:pt x="1104900" y="619125"/>
                </a:lnTo>
                <a:lnTo>
                  <a:pt x="0" y="619125"/>
                </a:lnTo>
                <a:lnTo>
                  <a:pt x="0" y="0"/>
                </a:lnTo>
                <a:lnTo>
                  <a:pt x="8839202" y="0"/>
                </a:lnTo>
                <a:close/>
              </a:path>
            </a:pathLst>
          </a:custGeom>
        </p:spPr>
      </p:pic>
      <p:sp>
        <p:nvSpPr>
          <p:cNvPr id="8" name="Picture Placeholder 13">
            <a:extLst>
              <a:ext uri="{FF2B5EF4-FFF2-40B4-BE49-F238E27FC236}">
                <a16:creationId xmlns:a16="http://schemas.microsoft.com/office/drawing/2014/main" id="{CC392A90-F02F-6724-7C36-F731DC3770D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57699" y="1085"/>
            <a:ext cx="7734301" cy="5572125"/>
          </a:xfrm>
          <a:custGeom>
            <a:avLst/>
            <a:gdLst>
              <a:gd name="connsiteX0" fmla="*/ 143693 w 7734301"/>
              <a:gd name="connsiteY0" fmla="*/ 0 h 5572125"/>
              <a:gd name="connsiteX1" fmla="*/ 7734301 w 7734301"/>
              <a:gd name="connsiteY1" fmla="*/ 0 h 5572125"/>
              <a:gd name="connsiteX2" fmla="*/ 7734301 w 7734301"/>
              <a:gd name="connsiteY2" fmla="*/ 4113568 h 5572125"/>
              <a:gd name="connsiteX3" fmla="*/ 7592641 w 7734301"/>
              <a:gd name="connsiteY3" fmla="*/ 4269434 h 5572125"/>
              <a:gd name="connsiteX4" fmla="*/ 4447666 w 7734301"/>
              <a:gd name="connsiteY4" fmla="*/ 5572125 h 5572125"/>
              <a:gd name="connsiteX5" fmla="*/ 0 w 7734301"/>
              <a:gd name="connsiteY5" fmla="*/ 1124459 h 5572125"/>
              <a:gd name="connsiteX6" fmla="*/ 140025 w 7734301"/>
              <a:gd name="connsiteY6" fmla="*/ 12918 h 5572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734301" h="5572125">
                <a:moveTo>
                  <a:pt x="143693" y="0"/>
                </a:moveTo>
                <a:lnTo>
                  <a:pt x="7734301" y="0"/>
                </a:lnTo>
                <a:lnTo>
                  <a:pt x="7734301" y="4113568"/>
                </a:lnTo>
                <a:lnTo>
                  <a:pt x="7592641" y="4269434"/>
                </a:lnTo>
                <a:cubicBezTo>
                  <a:pt x="6787772" y="5074303"/>
                  <a:pt x="5675855" y="5572125"/>
                  <a:pt x="4447666" y="5572125"/>
                </a:cubicBezTo>
                <a:cubicBezTo>
                  <a:pt x="1991288" y="5572125"/>
                  <a:pt x="0" y="3580837"/>
                  <a:pt x="0" y="1124459"/>
                </a:cubicBezTo>
                <a:cubicBezTo>
                  <a:pt x="0" y="740650"/>
                  <a:pt x="48616" y="368196"/>
                  <a:pt x="140025" y="12918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/>
              <a:t>Afbeelding (optioneel)</a:t>
            </a:r>
          </a:p>
        </p:txBody>
      </p:sp>
      <p:sp>
        <p:nvSpPr>
          <p:cNvPr id="5" name="Title 20">
            <a:extLst>
              <a:ext uri="{FF2B5EF4-FFF2-40B4-BE49-F238E27FC236}">
                <a16:creationId xmlns:a16="http://schemas.microsoft.com/office/drawing/2014/main" id="{CD48848F-FCE7-50A3-7025-7A4C334418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3429000"/>
            <a:ext cx="4190533" cy="798680"/>
          </a:xfrm>
        </p:spPr>
        <p:txBody>
          <a:bodyPr wrap="square" lIns="0" rIns="0" anchor="b">
            <a:spAutoFit/>
          </a:bodyPr>
          <a:lstStyle>
            <a:lvl1pPr>
              <a:defRPr sz="5400" b="1">
                <a:solidFill>
                  <a:schemeClr val="tx2"/>
                </a:solidFill>
              </a:defRPr>
            </a:lvl1pPr>
          </a:lstStyle>
          <a:p>
            <a:r>
              <a:rPr lang="en-GB" err="1"/>
              <a:t>Bedankt</a:t>
            </a:r>
            <a:r>
              <a:rPr lang="en-GB"/>
              <a:t>!</a:t>
            </a:r>
            <a:endParaRPr lang="en-BE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2041A70C-B4C6-CC04-E962-6BDDE73444A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7288C2A4-B0E2-3C19-29AE-FC770C9A1273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2F5E48E7-2638-428E-86FE-D90B32F37459}" type="datetime4">
              <a:rPr lang="nl-NL" smtClean="0"/>
              <a:t>17 maart 2025</a:t>
            </a:fld>
            <a:endParaRPr lang="en-BE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5C97681C-148C-C73B-1BC7-050D5FA8427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64B7FF66-B68F-9F0D-D8D0-7E96B74C48F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‹#›</a:t>
            </a:fld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E5697C-BC98-F04E-B5D3-5D7868FE6A6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5938" y="4449360"/>
            <a:ext cx="4198872" cy="249299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>
              <a:lnSpc>
                <a:spcPct val="120000"/>
              </a:lnSpc>
              <a:buFont typeface="Arial" panose="020B0604020202020204" pitchFamily="34" charset="0"/>
              <a:buNone/>
              <a:defRPr sz="1800" b="0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Contact</a:t>
            </a:r>
          </a:p>
        </p:txBody>
      </p:sp>
    </p:spTree>
    <p:extLst>
      <p:ext uri="{BB962C8B-B14F-4D97-AF65-F5344CB8AC3E}">
        <p14:creationId xmlns:p14="http://schemas.microsoft.com/office/powerpoint/2010/main" val="596985452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B294B1EA-C359-E80E-E512-45251D3176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38000" y="0"/>
            <a:ext cx="9054000" cy="6349229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56828E65-EF47-9D79-C8FF-4DCA2323B57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93AEB6-A383-92D6-01E5-872534A72A03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CCE64085-5AF5-4F00-9721-C60A1125DCF2}" type="datetime4">
              <a:rPr lang="nl-NL" smtClean="0"/>
              <a:t>17 maart 2025</a:t>
            </a:fld>
            <a:endParaRPr lang="en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35C565-F191-4A65-6899-91BC417C5FA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CD1A3F-7B5E-E44D-1F76-D31283A60F6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‹#›</a:t>
            </a:fld>
            <a:endParaRPr lang="en-BE"/>
          </a:p>
        </p:txBody>
      </p:sp>
      <p:sp>
        <p:nvSpPr>
          <p:cNvPr id="8" name="Title 8">
            <a:extLst>
              <a:ext uri="{FF2B5EF4-FFF2-40B4-BE49-F238E27FC236}">
                <a16:creationId xmlns:a16="http://schemas.microsoft.com/office/drawing/2014/main" id="{46B43D23-71AD-EACB-C04F-39C550A0C9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2457450"/>
            <a:ext cx="11160123" cy="1588127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5400" b="0">
                <a:solidFill>
                  <a:schemeClr val="bg2"/>
                </a:solidFill>
              </a:defRPr>
            </a:lvl1pPr>
          </a:lstStyle>
          <a:p>
            <a:r>
              <a:rPr lang="en-GB"/>
              <a:t>Korte of </a:t>
            </a:r>
            <a:r>
              <a:rPr lang="en-GB" err="1"/>
              <a:t>lange</a:t>
            </a:r>
            <a:r>
              <a:rPr lang="en-GB"/>
              <a:t> </a:t>
            </a:r>
            <a:r>
              <a:rPr lang="en-GB" err="1"/>
              <a:t>titel</a:t>
            </a:r>
            <a:endParaRPr lang="en-BE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745D4F25-4C23-E0DA-5C7A-D665FC99193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5938" y="4045577"/>
            <a:ext cx="11160123" cy="586108"/>
          </a:xfrm>
          <a:prstGeom prst="rect">
            <a:avLst/>
          </a:prstGeom>
        </p:spPr>
        <p:txBody>
          <a:bodyPr wrap="square" lIns="0" tIns="108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err="1"/>
              <a:t>Ondertitel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5696165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27152836-84DD-00F4-8447-71E37A384EA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805340" y="0"/>
            <a:ext cx="2895599" cy="6857999"/>
          </a:xfrm>
          <a:prstGeom prst="rect">
            <a:avLst/>
          </a:prstGeom>
        </p:spPr>
      </p:pic>
      <p:sp>
        <p:nvSpPr>
          <p:cNvPr id="7" name="Picture Placeholder 16">
            <a:extLst>
              <a:ext uri="{FF2B5EF4-FFF2-40B4-BE49-F238E27FC236}">
                <a16:creationId xmlns:a16="http://schemas.microsoft.com/office/drawing/2014/main" id="{C5046157-E67B-1EF1-7706-FE384D3A586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700939" y="0"/>
            <a:ext cx="4975124" cy="6858000"/>
          </a:xfrm>
          <a:custGeom>
            <a:avLst/>
            <a:gdLst>
              <a:gd name="connsiteX0" fmla="*/ 0 w 4975124"/>
              <a:gd name="connsiteY0" fmla="*/ 0 h 6858000"/>
              <a:gd name="connsiteX1" fmla="*/ 2973934 w 4975124"/>
              <a:gd name="connsiteY1" fmla="*/ 0 h 6858000"/>
              <a:gd name="connsiteX2" fmla="*/ 4975124 w 4975124"/>
              <a:gd name="connsiteY2" fmla="*/ 3429000 h 6858000"/>
              <a:gd name="connsiteX3" fmla="*/ 2973921 w 4975124"/>
              <a:gd name="connsiteY3" fmla="*/ 6858000 h 6858000"/>
              <a:gd name="connsiteX4" fmla="*/ 0 w 4975124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75124" h="6858000">
                <a:moveTo>
                  <a:pt x="0" y="0"/>
                </a:moveTo>
                <a:lnTo>
                  <a:pt x="2973934" y="0"/>
                </a:lnTo>
                <a:cubicBezTo>
                  <a:pt x="4168712" y="675945"/>
                  <a:pt x="4975124" y="1958289"/>
                  <a:pt x="4975124" y="3429000"/>
                </a:cubicBezTo>
                <a:cubicBezTo>
                  <a:pt x="4975124" y="4899711"/>
                  <a:pt x="4168712" y="6182055"/>
                  <a:pt x="2973921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endParaRPr lang="nl-NL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BC1DFA2F-C6C6-2C70-06EA-2246E40CAF1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E8E22C-FFF2-3701-8996-85A1626EFA73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C8DBC761-685A-46F8-A9CA-014E69CDC5B9}" type="datetime4">
              <a:rPr lang="nl-NL" smtClean="0"/>
              <a:t>17 maart 2025</a:t>
            </a:fld>
            <a:endParaRPr lang="en-B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4101B7-F82C-912D-3F30-FE5B5CFD8B2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4F396BB-FDC4-01A7-AC35-6F7FF0CBB63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‹#›</a:t>
            </a:fld>
            <a:endParaRPr lang="en-BE"/>
          </a:p>
        </p:txBody>
      </p:sp>
      <p:sp>
        <p:nvSpPr>
          <p:cNvPr id="2" name="Title 8">
            <a:extLst>
              <a:ext uri="{FF2B5EF4-FFF2-40B4-BE49-F238E27FC236}">
                <a16:creationId xmlns:a16="http://schemas.microsoft.com/office/drawing/2014/main" id="{D6289FDF-F3D9-592E-F5AD-80250FA6F5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9" y="2278775"/>
            <a:ext cx="5580062" cy="1588127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5400" b="0">
                <a:solidFill>
                  <a:schemeClr val="bg1"/>
                </a:solidFill>
              </a:defRPr>
            </a:lvl1pPr>
          </a:lstStyle>
          <a:p>
            <a:r>
              <a:rPr lang="en-GB"/>
              <a:t>Korte of </a:t>
            </a:r>
            <a:r>
              <a:rPr lang="en-GB" err="1"/>
              <a:t>lange</a:t>
            </a:r>
            <a:r>
              <a:rPr lang="en-GB"/>
              <a:t> </a:t>
            </a:r>
            <a:r>
              <a:rPr lang="en-GB" err="1"/>
              <a:t>titel</a:t>
            </a:r>
            <a:endParaRPr lang="en-BE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DE052624-841F-AD03-E419-83E8CA8943F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5939" y="3866902"/>
            <a:ext cx="5580062" cy="586108"/>
          </a:xfrm>
          <a:prstGeom prst="rect">
            <a:avLst/>
          </a:prstGeom>
        </p:spPr>
        <p:txBody>
          <a:bodyPr wrap="square" lIns="0" tIns="108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err="1"/>
              <a:t>Ondertitel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0043056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7D524948-C303-1146-122C-27A326D167F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-1" b="105"/>
          <a:stretch/>
        </p:blipFill>
        <p:spPr>
          <a:xfrm>
            <a:off x="0" y="0"/>
            <a:ext cx="12179300" cy="68580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D537CA77-3745-5EBE-585A-902AE689ECC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844843D0-76E4-9010-69F1-880E1461706B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82B599E4-5AE6-4275-8641-4F4A8B289E1D}" type="datetime4">
              <a:rPr lang="nl-NL" smtClean="0"/>
              <a:t>17 maart 2025</a:t>
            </a:fld>
            <a:endParaRPr lang="en-BE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FB642950-FFB1-F46B-DDCF-2611D940D14A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12507B5-06FF-0037-2375-2D5C7C9545C3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‹#›</a:t>
            </a:fld>
            <a:endParaRPr lang="en-BE"/>
          </a:p>
        </p:txBody>
      </p:sp>
      <p:sp>
        <p:nvSpPr>
          <p:cNvPr id="13" name="Picture Placeholder 13">
            <a:extLst>
              <a:ext uri="{FF2B5EF4-FFF2-40B4-BE49-F238E27FC236}">
                <a16:creationId xmlns:a16="http://schemas.microsoft.com/office/drawing/2014/main" id="{865DC67D-5DCD-A9DD-7F5C-743F9CFD724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096000" y="0"/>
            <a:ext cx="6096001" cy="4391823"/>
          </a:xfrm>
          <a:custGeom>
            <a:avLst/>
            <a:gdLst>
              <a:gd name="connsiteX0" fmla="*/ 143693 w 7734301"/>
              <a:gd name="connsiteY0" fmla="*/ 0 h 5572125"/>
              <a:gd name="connsiteX1" fmla="*/ 7734301 w 7734301"/>
              <a:gd name="connsiteY1" fmla="*/ 0 h 5572125"/>
              <a:gd name="connsiteX2" fmla="*/ 7734301 w 7734301"/>
              <a:gd name="connsiteY2" fmla="*/ 4113568 h 5572125"/>
              <a:gd name="connsiteX3" fmla="*/ 7592641 w 7734301"/>
              <a:gd name="connsiteY3" fmla="*/ 4269434 h 5572125"/>
              <a:gd name="connsiteX4" fmla="*/ 4447666 w 7734301"/>
              <a:gd name="connsiteY4" fmla="*/ 5572125 h 5572125"/>
              <a:gd name="connsiteX5" fmla="*/ 0 w 7734301"/>
              <a:gd name="connsiteY5" fmla="*/ 1124459 h 5572125"/>
              <a:gd name="connsiteX6" fmla="*/ 140025 w 7734301"/>
              <a:gd name="connsiteY6" fmla="*/ 12918 h 5572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734301" h="5572125">
                <a:moveTo>
                  <a:pt x="143693" y="0"/>
                </a:moveTo>
                <a:lnTo>
                  <a:pt x="7734301" y="0"/>
                </a:lnTo>
                <a:lnTo>
                  <a:pt x="7734301" y="4113568"/>
                </a:lnTo>
                <a:lnTo>
                  <a:pt x="7592641" y="4269434"/>
                </a:lnTo>
                <a:cubicBezTo>
                  <a:pt x="6787772" y="5074303"/>
                  <a:pt x="5675855" y="5572125"/>
                  <a:pt x="4447666" y="5572125"/>
                </a:cubicBezTo>
                <a:cubicBezTo>
                  <a:pt x="1991288" y="5572125"/>
                  <a:pt x="0" y="3580837"/>
                  <a:pt x="0" y="1124459"/>
                </a:cubicBezTo>
                <a:cubicBezTo>
                  <a:pt x="0" y="740650"/>
                  <a:pt x="48616" y="368196"/>
                  <a:pt x="140025" y="12918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/>
              <a:t>Afbeelding (optioneel)</a:t>
            </a:r>
          </a:p>
        </p:txBody>
      </p:sp>
      <p:sp>
        <p:nvSpPr>
          <p:cNvPr id="3" name="Title 8">
            <a:extLst>
              <a:ext uri="{FF2B5EF4-FFF2-40B4-BE49-F238E27FC236}">
                <a16:creationId xmlns:a16="http://schemas.microsoft.com/office/drawing/2014/main" id="{4180B66B-4DE9-6376-C6E3-E6ECA013A6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40" y="2949667"/>
            <a:ext cx="5580062" cy="1588127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5400" b="0">
                <a:solidFill>
                  <a:schemeClr val="bg2"/>
                </a:solidFill>
              </a:defRPr>
            </a:lvl1pPr>
          </a:lstStyle>
          <a:p>
            <a:r>
              <a:rPr lang="en-GB"/>
              <a:t>Korte of </a:t>
            </a:r>
            <a:r>
              <a:rPr lang="en-GB" err="1"/>
              <a:t>lange</a:t>
            </a:r>
            <a:r>
              <a:rPr lang="en-GB"/>
              <a:t> </a:t>
            </a:r>
            <a:r>
              <a:rPr lang="en-GB" err="1"/>
              <a:t>titel</a:t>
            </a:r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C2CCB7-F457-5875-5AF1-C183E6233D6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15939" y="4537794"/>
            <a:ext cx="8640761" cy="586108"/>
          </a:xfrm>
          <a:prstGeom prst="rect">
            <a:avLst/>
          </a:prstGeom>
        </p:spPr>
        <p:txBody>
          <a:bodyPr wrap="square" lIns="0" tIns="108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err="1"/>
              <a:t>Ondertitel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3219381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682CBFF4-CF28-D60B-0A8F-A1E291CBEFC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29600" y="610953"/>
            <a:ext cx="2149200" cy="5646421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C4E537CE-A628-D4E5-1156-933E0CD646C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6200000">
            <a:off x="7427776" y="1591339"/>
            <a:ext cx="5842800" cy="3685648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B84C4F0B-2ABD-598D-CCC2-FE248D73CA90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6200000">
            <a:off x="4364928" y="2357732"/>
            <a:ext cx="5644738" cy="2149200"/>
          </a:xfrm>
          <a:prstGeom prst="rect">
            <a:avLst/>
          </a:prstGeom>
        </p:spPr>
      </p:pic>
      <p:sp>
        <p:nvSpPr>
          <p:cNvPr id="4" name="Picture Placeholder 19">
            <a:extLst>
              <a:ext uri="{FF2B5EF4-FFF2-40B4-BE49-F238E27FC236}">
                <a16:creationId xmlns:a16="http://schemas.microsoft.com/office/drawing/2014/main" id="{D02E6F61-F748-5159-AF09-4CFA7D0DC12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500278" y="512763"/>
            <a:ext cx="3691722" cy="5842800"/>
          </a:xfrm>
          <a:custGeom>
            <a:avLst/>
            <a:gdLst>
              <a:gd name="connsiteX0" fmla="*/ 2921400 w 3691722"/>
              <a:gd name="connsiteY0" fmla="*/ 0 h 5842800"/>
              <a:gd name="connsiteX1" fmla="*/ 3691722 w 3691722"/>
              <a:gd name="connsiteY1" fmla="*/ 102859 h 5842800"/>
              <a:gd name="connsiteX2" fmla="*/ 3691722 w 3691722"/>
              <a:gd name="connsiteY2" fmla="*/ 5739941 h 5842800"/>
              <a:gd name="connsiteX3" fmla="*/ 2921400 w 3691722"/>
              <a:gd name="connsiteY3" fmla="*/ 5842800 h 5842800"/>
              <a:gd name="connsiteX4" fmla="*/ 0 w 3691722"/>
              <a:gd name="connsiteY4" fmla="*/ 2921400 h 5842800"/>
              <a:gd name="connsiteX5" fmla="*/ 2921400 w 3691722"/>
              <a:gd name="connsiteY5" fmla="*/ 0 h 584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91722" h="5842800">
                <a:moveTo>
                  <a:pt x="2921400" y="0"/>
                </a:moveTo>
                <a:cubicBezTo>
                  <a:pt x="3188061" y="0"/>
                  <a:pt x="3446286" y="35933"/>
                  <a:pt x="3691722" y="102859"/>
                </a:cubicBezTo>
                <a:lnTo>
                  <a:pt x="3691722" y="5739941"/>
                </a:lnTo>
                <a:cubicBezTo>
                  <a:pt x="3446286" y="5806867"/>
                  <a:pt x="3188061" y="5842800"/>
                  <a:pt x="2921400" y="5842800"/>
                </a:cubicBezTo>
                <a:cubicBezTo>
                  <a:pt x="1307949" y="5842800"/>
                  <a:pt x="0" y="4534839"/>
                  <a:pt x="0" y="2921400"/>
                </a:cubicBezTo>
                <a:cubicBezTo>
                  <a:pt x="0" y="1307962"/>
                  <a:pt x="1307949" y="0"/>
                  <a:pt x="2921400" y="0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/>
              <a:t>Afbeelding (optioneel)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2F66F28C-0BB1-7E17-4535-D4951B0E6AB9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D82991B6-7382-652D-2186-F1AA7166BFA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828026D7-7AE9-4309-96C3-0A38A8602B6B}" type="datetime4">
              <a:rPr lang="nl-NL" smtClean="0"/>
              <a:t>17 maart 2025</a:t>
            </a:fld>
            <a:endParaRPr lang="en-BE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B9C94B95-E1F5-FF60-C6FA-7B71C80ACA9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6A687276-EBCF-B898-2F58-E5EBA9B03E6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‹#›</a:t>
            </a:fld>
            <a:endParaRPr lang="en-BE"/>
          </a:p>
        </p:txBody>
      </p:sp>
      <p:sp>
        <p:nvSpPr>
          <p:cNvPr id="8" name="Title 8">
            <a:extLst>
              <a:ext uri="{FF2B5EF4-FFF2-40B4-BE49-F238E27FC236}">
                <a16:creationId xmlns:a16="http://schemas.microsoft.com/office/drawing/2014/main" id="{EB973BD9-B66C-92E6-BB6D-69DE9F95F5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2029393"/>
            <a:ext cx="7446325" cy="1588127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>
              <a:defRPr sz="5400" b="0">
                <a:solidFill>
                  <a:schemeClr val="bg2"/>
                </a:solidFill>
              </a:defRPr>
            </a:lvl1pPr>
          </a:lstStyle>
          <a:p>
            <a:r>
              <a:rPr lang="en-GB"/>
              <a:t>Korte of </a:t>
            </a:r>
            <a:r>
              <a:rPr lang="en-GB" err="1"/>
              <a:t>lange</a:t>
            </a:r>
            <a:r>
              <a:rPr lang="en-GB"/>
              <a:t> </a:t>
            </a:r>
            <a:r>
              <a:rPr lang="en-GB" err="1"/>
              <a:t>titel</a:t>
            </a:r>
            <a:endParaRPr lang="en-BE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7B288B86-DE1F-1C55-CE6D-30D55A9BCDC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5938" y="3617520"/>
            <a:ext cx="7446325" cy="586108"/>
          </a:xfrm>
          <a:prstGeom prst="rect">
            <a:avLst/>
          </a:prstGeom>
        </p:spPr>
        <p:txBody>
          <a:bodyPr wrap="square" lIns="0" tIns="108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err="1"/>
              <a:t>Ondertitel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20169981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5604F5AB-CC09-14AE-C120-FACE63EB4F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5D6265E-FD2F-14FF-E8B3-B57BB4FAE268}"/>
              </a:ext>
            </a:extLst>
          </p:cNvPr>
          <p:cNvSpPr/>
          <p:nvPr userDrawn="1"/>
        </p:nvSpPr>
        <p:spPr>
          <a:xfrm>
            <a:off x="0" y="0"/>
            <a:ext cx="12180559" cy="254789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07FCBFD9-CA1F-2F98-39D5-9E610BEA156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910979 w 12192000"/>
              <a:gd name="connsiteY0" fmla="*/ 919656 h 6858000"/>
              <a:gd name="connsiteX1" fmla="*/ 1068878 w 12192000"/>
              <a:gd name="connsiteY1" fmla="*/ 1021359 h 6858000"/>
              <a:gd name="connsiteX2" fmla="*/ 1226778 w 12192000"/>
              <a:gd name="connsiteY2" fmla="*/ 919656 h 6858000"/>
              <a:gd name="connsiteX3" fmla="*/ 1334123 w 12192000"/>
              <a:gd name="connsiteY3" fmla="*/ 742743 h 6858000"/>
              <a:gd name="connsiteX4" fmla="*/ 1419360 w 12192000"/>
              <a:gd name="connsiteY4" fmla="*/ 742743 h 6858000"/>
              <a:gd name="connsiteX5" fmla="*/ 1469558 w 12192000"/>
              <a:gd name="connsiteY5" fmla="*/ 792941 h 6858000"/>
              <a:gd name="connsiteX6" fmla="*/ 1419360 w 12192000"/>
              <a:gd name="connsiteY6" fmla="*/ 843138 h 6858000"/>
              <a:gd name="connsiteX7" fmla="*/ 1334123 w 12192000"/>
              <a:gd name="connsiteY7" fmla="*/ 843138 h 6858000"/>
              <a:gd name="connsiteX8" fmla="*/ 1639127 w 12192000"/>
              <a:gd name="connsiteY8" fmla="*/ 679099 h 6858000"/>
              <a:gd name="connsiteX9" fmla="*/ 1555658 w 12192000"/>
              <a:gd name="connsiteY9" fmla="*/ 762569 h 6858000"/>
              <a:gd name="connsiteX10" fmla="*/ 1555658 w 12192000"/>
              <a:gd name="connsiteY10" fmla="*/ 933425 h 6858000"/>
              <a:gd name="connsiteX11" fmla="*/ 1639127 w 12192000"/>
              <a:gd name="connsiteY11" fmla="*/ 1016894 h 6858000"/>
              <a:gd name="connsiteX12" fmla="*/ 1786901 w 12192000"/>
              <a:gd name="connsiteY12" fmla="*/ 1016894 h 6858000"/>
              <a:gd name="connsiteX13" fmla="*/ 1790281 w 12192000"/>
              <a:gd name="connsiteY13" fmla="*/ 1013516 h 6858000"/>
              <a:gd name="connsiteX14" fmla="*/ 1790281 w 12192000"/>
              <a:gd name="connsiteY14" fmla="*/ 956629 h 6858000"/>
              <a:gd name="connsiteX15" fmla="*/ 1786901 w 12192000"/>
              <a:gd name="connsiteY15" fmla="*/ 953251 h 6858000"/>
              <a:gd name="connsiteX16" fmla="*/ 1639127 w 12192000"/>
              <a:gd name="connsiteY16" fmla="*/ 953251 h 6858000"/>
              <a:gd name="connsiteX17" fmla="*/ 1623216 w 12192000"/>
              <a:gd name="connsiteY17" fmla="*/ 937340 h 6858000"/>
              <a:gd name="connsiteX18" fmla="*/ 1623216 w 12192000"/>
              <a:gd name="connsiteY18" fmla="*/ 878840 h 6858000"/>
              <a:gd name="connsiteX19" fmla="*/ 1770990 w 12192000"/>
              <a:gd name="connsiteY19" fmla="*/ 878840 h 6858000"/>
              <a:gd name="connsiteX20" fmla="*/ 1774369 w 12192000"/>
              <a:gd name="connsiteY20" fmla="*/ 875462 h 6858000"/>
              <a:gd name="connsiteX21" fmla="*/ 1774369 w 12192000"/>
              <a:gd name="connsiteY21" fmla="*/ 818574 h 6858000"/>
              <a:gd name="connsiteX22" fmla="*/ 1770990 w 12192000"/>
              <a:gd name="connsiteY22" fmla="*/ 815197 h 6858000"/>
              <a:gd name="connsiteX23" fmla="*/ 1623216 w 12192000"/>
              <a:gd name="connsiteY23" fmla="*/ 815197 h 6858000"/>
              <a:gd name="connsiteX24" fmla="*/ 1623216 w 12192000"/>
              <a:gd name="connsiteY24" fmla="*/ 758654 h 6858000"/>
              <a:gd name="connsiteX25" fmla="*/ 1639127 w 12192000"/>
              <a:gd name="connsiteY25" fmla="*/ 742743 h 6858000"/>
              <a:gd name="connsiteX26" fmla="*/ 1786901 w 12192000"/>
              <a:gd name="connsiteY26" fmla="*/ 742743 h 6858000"/>
              <a:gd name="connsiteX27" fmla="*/ 1790281 w 12192000"/>
              <a:gd name="connsiteY27" fmla="*/ 739366 h 6858000"/>
              <a:gd name="connsiteX28" fmla="*/ 1790281 w 12192000"/>
              <a:gd name="connsiteY28" fmla="*/ 682477 h 6858000"/>
              <a:gd name="connsiteX29" fmla="*/ 1786901 w 12192000"/>
              <a:gd name="connsiteY29" fmla="*/ 679099 h 6858000"/>
              <a:gd name="connsiteX30" fmla="*/ 1269942 w 12192000"/>
              <a:gd name="connsiteY30" fmla="*/ 679099 h 6858000"/>
              <a:gd name="connsiteX31" fmla="*/ 1266565 w 12192000"/>
              <a:gd name="connsiteY31" fmla="*/ 682478 h 6858000"/>
              <a:gd name="connsiteX32" fmla="*/ 1266565 w 12192000"/>
              <a:gd name="connsiteY32" fmla="*/ 1013516 h 6858000"/>
              <a:gd name="connsiteX33" fmla="*/ 1269942 w 12192000"/>
              <a:gd name="connsiteY33" fmla="*/ 1016894 h 6858000"/>
              <a:gd name="connsiteX34" fmla="*/ 1330745 w 12192000"/>
              <a:gd name="connsiteY34" fmla="*/ 1016894 h 6858000"/>
              <a:gd name="connsiteX35" fmla="*/ 1334123 w 12192000"/>
              <a:gd name="connsiteY35" fmla="*/ 1013516 h 6858000"/>
              <a:gd name="connsiteX36" fmla="*/ 1334123 w 12192000"/>
              <a:gd name="connsiteY36" fmla="*/ 906781 h 6858000"/>
              <a:gd name="connsiteX37" fmla="*/ 1400228 w 12192000"/>
              <a:gd name="connsiteY37" fmla="*/ 907083 h 6858000"/>
              <a:gd name="connsiteX38" fmla="*/ 1467002 w 12192000"/>
              <a:gd name="connsiteY38" fmla="*/ 1014503 h 6858000"/>
              <a:gd name="connsiteX39" fmla="*/ 1471307 w 12192000"/>
              <a:gd name="connsiteY39" fmla="*/ 1016894 h 6858000"/>
              <a:gd name="connsiteX40" fmla="*/ 1535992 w 12192000"/>
              <a:gd name="connsiteY40" fmla="*/ 1016894 h 6858000"/>
              <a:gd name="connsiteX41" fmla="*/ 1538861 w 12192000"/>
              <a:gd name="connsiteY41" fmla="*/ 1011733 h 6858000"/>
              <a:gd name="connsiteX42" fmla="*/ 1467097 w 12192000"/>
              <a:gd name="connsiteY42" fmla="*/ 896288 h 6858000"/>
              <a:gd name="connsiteX43" fmla="*/ 1533190 w 12192000"/>
              <a:gd name="connsiteY43" fmla="*/ 791395 h 6858000"/>
              <a:gd name="connsiteX44" fmla="*/ 1417002 w 12192000"/>
              <a:gd name="connsiteY44" fmla="*/ 679099 h 6858000"/>
              <a:gd name="connsiteX45" fmla="*/ 519316 w 12192000"/>
              <a:gd name="connsiteY45" fmla="*/ 679099 h 6858000"/>
              <a:gd name="connsiteX46" fmla="*/ 515938 w 12192000"/>
              <a:gd name="connsiteY46" fmla="*/ 682478 h 6858000"/>
              <a:gd name="connsiteX47" fmla="*/ 515938 w 12192000"/>
              <a:gd name="connsiteY47" fmla="*/ 1013516 h 6858000"/>
              <a:gd name="connsiteX48" fmla="*/ 519316 w 12192000"/>
              <a:gd name="connsiteY48" fmla="*/ 1016894 h 6858000"/>
              <a:gd name="connsiteX49" fmla="*/ 580119 w 12192000"/>
              <a:gd name="connsiteY49" fmla="*/ 1016894 h 6858000"/>
              <a:gd name="connsiteX50" fmla="*/ 583496 w 12192000"/>
              <a:gd name="connsiteY50" fmla="*/ 1013516 h 6858000"/>
              <a:gd name="connsiteX51" fmla="*/ 583496 w 12192000"/>
              <a:gd name="connsiteY51" fmla="*/ 784845 h 6858000"/>
              <a:gd name="connsiteX52" fmla="*/ 674227 w 12192000"/>
              <a:gd name="connsiteY52" fmla="*/ 960597 h 6858000"/>
              <a:gd name="connsiteX53" fmla="*/ 712413 w 12192000"/>
              <a:gd name="connsiteY53" fmla="*/ 960597 h 6858000"/>
              <a:gd name="connsiteX54" fmla="*/ 803634 w 12192000"/>
              <a:gd name="connsiteY54" fmla="*/ 784845 h 6858000"/>
              <a:gd name="connsiteX55" fmla="*/ 803634 w 12192000"/>
              <a:gd name="connsiteY55" fmla="*/ 1013516 h 6858000"/>
              <a:gd name="connsiteX56" fmla="*/ 807012 w 12192000"/>
              <a:gd name="connsiteY56" fmla="*/ 1016894 h 6858000"/>
              <a:gd name="connsiteX57" fmla="*/ 867814 w 12192000"/>
              <a:gd name="connsiteY57" fmla="*/ 1016894 h 6858000"/>
              <a:gd name="connsiteX58" fmla="*/ 871192 w 12192000"/>
              <a:gd name="connsiteY58" fmla="*/ 1013516 h 6858000"/>
              <a:gd name="connsiteX59" fmla="*/ 871192 w 12192000"/>
              <a:gd name="connsiteY59" fmla="*/ 682478 h 6858000"/>
              <a:gd name="connsiteX60" fmla="*/ 867814 w 12192000"/>
              <a:gd name="connsiteY60" fmla="*/ 679099 h 6858000"/>
              <a:gd name="connsiteX61" fmla="*/ 791052 w 12192000"/>
              <a:gd name="connsiteY61" fmla="*/ 679099 h 6858000"/>
              <a:gd name="connsiteX62" fmla="*/ 786551 w 12192000"/>
              <a:gd name="connsiteY62" fmla="*/ 681839 h 6858000"/>
              <a:gd name="connsiteX63" fmla="*/ 693810 w 12192000"/>
              <a:gd name="connsiteY63" fmla="*/ 861154 h 6858000"/>
              <a:gd name="connsiteX64" fmla="*/ 601556 w 12192000"/>
              <a:gd name="connsiteY64" fmla="*/ 681848 h 6858000"/>
              <a:gd name="connsiteX65" fmla="*/ 597051 w 12192000"/>
              <a:gd name="connsiteY65" fmla="*/ 679099 h 6858000"/>
              <a:gd name="connsiteX66" fmla="*/ 1068878 w 12192000"/>
              <a:gd name="connsiteY66" fmla="*/ 674636 h 6858000"/>
              <a:gd name="connsiteX67" fmla="*/ 895517 w 12192000"/>
              <a:gd name="connsiteY67" fmla="*/ 847997 h 6858000"/>
              <a:gd name="connsiteX68" fmla="*/ 897163 w 12192000"/>
              <a:gd name="connsiteY68" fmla="*/ 871884 h 6858000"/>
              <a:gd name="connsiteX69" fmla="*/ 961920 w 12192000"/>
              <a:gd name="connsiteY69" fmla="*/ 871884 h 6858000"/>
              <a:gd name="connsiteX70" fmla="*/ 959280 w 12192000"/>
              <a:gd name="connsiteY70" fmla="*/ 847997 h 6858000"/>
              <a:gd name="connsiteX71" fmla="*/ 1068878 w 12192000"/>
              <a:gd name="connsiteY71" fmla="*/ 738397 h 6858000"/>
              <a:gd name="connsiteX72" fmla="*/ 1178479 w 12192000"/>
              <a:gd name="connsiteY72" fmla="*/ 847997 h 6858000"/>
              <a:gd name="connsiteX73" fmla="*/ 1175836 w 12192000"/>
              <a:gd name="connsiteY73" fmla="*/ 871884 h 6858000"/>
              <a:gd name="connsiteX74" fmla="*/ 1240594 w 12192000"/>
              <a:gd name="connsiteY74" fmla="*/ 871884 h 6858000"/>
              <a:gd name="connsiteX75" fmla="*/ 1242240 w 12192000"/>
              <a:gd name="connsiteY75" fmla="*/ 847997 h 6858000"/>
              <a:gd name="connsiteX76" fmla="*/ 1068878 w 12192000"/>
              <a:gd name="connsiteY76" fmla="*/ 674636 h 6858000"/>
              <a:gd name="connsiteX77" fmla="*/ 1075294 w 12192000"/>
              <a:gd name="connsiteY77" fmla="*/ 544446 h 6858000"/>
              <a:gd name="connsiteX78" fmla="*/ 1090876 w 12192000"/>
              <a:gd name="connsiteY78" fmla="*/ 588594 h 6858000"/>
              <a:gd name="connsiteX79" fmla="*/ 1059711 w 12192000"/>
              <a:gd name="connsiteY79" fmla="*/ 588594 h 6858000"/>
              <a:gd name="connsiteX80" fmla="*/ 799860 w 12192000"/>
              <a:gd name="connsiteY80" fmla="*/ 538560 h 6858000"/>
              <a:gd name="connsiteX81" fmla="*/ 835525 w 12192000"/>
              <a:gd name="connsiteY81" fmla="*/ 574571 h 6858000"/>
              <a:gd name="connsiteX82" fmla="*/ 799860 w 12192000"/>
              <a:gd name="connsiteY82" fmla="*/ 610583 h 6858000"/>
              <a:gd name="connsiteX83" fmla="*/ 764194 w 12192000"/>
              <a:gd name="connsiteY83" fmla="*/ 574571 h 6858000"/>
              <a:gd name="connsiteX84" fmla="*/ 799860 w 12192000"/>
              <a:gd name="connsiteY84" fmla="*/ 538560 h 6858000"/>
              <a:gd name="connsiteX85" fmla="*/ 1061464 w 12192000"/>
              <a:gd name="connsiteY85" fmla="*/ 514840 h 6858000"/>
              <a:gd name="connsiteX86" fmla="*/ 1059097 w 12192000"/>
              <a:gd name="connsiteY86" fmla="*/ 516480 h 6858000"/>
              <a:gd name="connsiteX87" fmla="*/ 1015512 w 12192000"/>
              <a:gd name="connsiteY87" fmla="*/ 632593 h 6858000"/>
              <a:gd name="connsiteX88" fmla="*/ 1016695 w 12192000"/>
              <a:gd name="connsiteY88" fmla="*/ 634302 h 6858000"/>
              <a:gd name="connsiteX89" fmla="*/ 1041825 w 12192000"/>
              <a:gd name="connsiteY89" fmla="*/ 634302 h 6858000"/>
              <a:gd name="connsiteX90" fmla="*/ 1044208 w 12192000"/>
              <a:gd name="connsiteY90" fmla="*/ 632620 h 6858000"/>
              <a:gd name="connsiteX91" fmla="*/ 1051055 w 12192000"/>
              <a:gd name="connsiteY91" fmla="*/ 613353 h 6858000"/>
              <a:gd name="connsiteX92" fmla="*/ 1099532 w 12192000"/>
              <a:gd name="connsiteY92" fmla="*/ 613353 h 6858000"/>
              <a:gd name="connsiteX93" fmla="*/ 1106379 w 12192000"/>
              <a:gd name="connsiteY93" fmla="*/ 632620 h 6858000"/>
              <a:gd name="connsiteX94" fmla="*/ 1108762 w 12192000"/>
              <a:gd name="connsiteY94" fmla="*/ 634302 h 6858000"/>
              <a:gd name="connsiteX95" fmla="*/ 1134583 w 12192000"/>
              <a:gd name="connsiteY95" fmla="*/ 634302 h 6858000"/>
              <a:gd name="connsiteX96" fmla="*/ 1135766 w 12192000"/>
              <a:gd name="connsiteY96" fmla="*/ 632592 h 6858000"/>
              <a:gd name="connsiteX97" fmla="*/ 1092012 w 12192000"/>
              <a:gd name="connsiteY97" fmla="*/ 516477 h 6858000"/>
              <a:gd name="connsiteX98" fmla="*/ 1089646 w 12192000"/>
              <a:gd name="connsiteY98" fmla="*/ 514840 h 6858000"/>
              <a:gd name="connsiteX99" fmla="*/ 877639 w 12192000"/>
              <a:gd name="connsiteY99" fmla="*/ 514840 h 6858000"/>
              <a:gd name="connsiteX100" fmla="*/ 876376 w 12192000"/>
              <a:gd name="connsiteY100" fmla="*/ 516104 h 6858000"/>
              <a:gd name="connsiteX101" fmla="*/ 876376 w 12192000"/>
              <a:gd name="connsiteY101" fmla="*/ 633038 h 6858000"/>
              <a:gd name="connsiteX102" fmla="*/ 877639 w 12192000"/>
              <a:gd name="connsiteY102" fmla="*/ 634302 h 6858000"/>
              <a:gd name="connsiteX103" fmla="*/ 901946 w 12192000"/>
              <a:gd name="connsiteY103" fmla="*/ 634302 h 6858000"/>
              <a:gd name="connsiteX104" fmla="*/ 903210 w 12192000"/>
              <a:gd name="connsiteY104" fmla="*/ 633038 h 6858000"/>
              <a:gd name="connsiteX105" fmla="*/ 903210 w 12192000"/>
              <a:gd name="connsiteY105" fmla="*/ 557604 h 6858000"/>
              <a:gd name="connsiteX106" fmla="*/ 933335 w 12192000"/>
              <a:gd name="connsiteY106" fmla="*/ 614218 h 6858000"/>
              <a:gd name="connsiteX107" fmla="*/ 948571 w 12192000"/>
              <a:gd name="connsiteY107" fmla="*/ 614218 h 6858000"/>
              <a:gd name="connsiteX108" fmla="*/ 978696 w 12192000"/>
              <a:gd name="connsiteY108" fmla="*/ 557604 h 6858000"/>
              <a:gd name="connsiteX109" fmla="*/ 978696 w 12192000"/>
              <a:gd name="connsiteY109" fmla="*/ 633038 h 6858000"/>
              <a:gd name="connsiteX110" fmla="*/ 979960 w 12192000"/>
              <a:gd name="connsiteY110" fmla="*/ 634302 h 6858000"/>
              <a:gd name="connsiteX111" fmla="*/ 1004267 w 12192000"/>
              <a:gd name="connsiteY111" fmla="*/ 634302 h 6858000"/>
              <a:gd name="connsiteX112" fmla="*/ 1005532 w 12192000"/>
              <a:gd name="connsiteY112" fmla="*/ 633038 h 6858000"/>
              <a:gd name="connsiteX113" fmla="*/ 1005532 w 12192000"/>
              <a:gd name="connsiteY113" fmla="*/ 516104 h 6858000"/>
              <a:gd name="connsiteX114" fmla="*/ 1004267 w 12192000"/>
              <a:gd name="connsiteY114" fmla="*/ 514840 h 6858000"/>
              <a:gd name="connsiteX115" fmla="*/ 974321 w 12192000"/>
              <a:gd name="connsiteY115" fmla="*/ 514840 h 6858000"/>
              <a:gd name="connsiteX116" fmla="*/ 972094 w 12192000"/>
              <a:gd name="connsiteY116" fmla="*/ 516173 h 6858000"/>
              <a:gd name="connsiteX117" fmla="*/ 941126 w 12192000"/>
              <a:gd name="connsiteY117" fmla="*/ 573878 h 6858000"/>
              <a:gd name="connsiteX118" fmla="*/ 910330 w 12192000"/>
              <a:gd name="connsiteY118" fmla="*/ 516178 h 6858000"/>
              <a:gd name="connsiteX119" fmla="*/ 908101 w 12192000"/>
              <a:gd name="connsiteY119" fmla="*/ 514840 h 6858000"/>
              <a:gd name="connsiteX120" fmla="*/ 622806 w 12192000"/>
              <a:gd name="connsiteY120" fmla="*/ 514840 h 6858000"/>
              <a:gd name="connsiteX121" fmla="*/ 621542 w 12192000"/>
              <a:gd name="connsiteY121" fmla="*/ 516104 h 6858000"/>
              <a:gd name="connsiteX122" fmla="*/ 621542 w 12192000"/>
              <a:gd name="connsiteY122" fmla="*/ 633038 h 6858000"/>
              <a:gd name="connsiteX123" fmla="*/ 622806 w 12192000"/>
              <a:gd name="connsiteY123" fmla="*/ 634302 h 6858000"/>
              <a:gd name="connsiteX124" fmla="*/ 647113 w 12192000"/>
              <a:gd name="connsiteY124" fmla="*/ 634302 h 6858000"/>
              <a:gd name="connsiteX125" fmla="*/ 648377 w 12192000"/>
              <a:gd name="connsiteY125" fmla="*/ 633038 h 6858000"/>
              <a:gd name="connsiteX126" fmla="*/ 648377 w 12192000"/>
              <a:gd name="connsiteY126" fmla="*/ 586863 h 6858000"/>
              <a:gd name="connsiteX127" fmla="*/ 696335 w 12192000"/>
              <a:gd name="connsiteY127" fmla="*/ 586863 h 6858000"/>
              <a:gd name="connsiteX128" fmla="*/ 696335 w 12192000"/>
              <a:gd name="connsiteY128" fmla="*/ 633038 h 6858000"/>
              <a:gd name="connsiteX129" fmla="*/ 697598 w 12192000"/>
              <a:gd name="connsiteY129" fmla="*/ 634302 h 6858000"/>
              <a:gd name="connsiteX130" fmla="*/ 721905 w 12192000"/>
              <a:gd name="connsiteY130" fmla="*/ 634302 h 6858000"/>
              <a:gd name="connsiteX131" fmla="*/ 723171 w 12192000"/>
              <a:gd name="connsiteY131" fmla="*/ 633038 h 6858000"/>
              <a:gd name="connsiteX132" fmla="*/ 723171 w 12192000"/>
              <a:gd name="connsiteY132" fmla="*/ 516104 h 6858000"/>
              <a:gd name="connsiteX133" fmla="*/ 721905 w 12192000"/>
              <a:gd name="connsiteY133" fmla="*/ 514840 h 6858000"/>
              <a:gd name="connsiteX134" fmla="*/ 697598 w 12192000"/>
              <a:gd name="connsiteY134" fmla="*/ 514840 h 6858000"/>
              <a:gd name="connsiteX135" fmla="*/ 696335 w 12192000"/>
              <a:gd name="connsiteY135" fmla="*/ 516104 h 6858000"/>
              <a:gd name="connsiteX136" fmla="*/ 696335 w 12192000"/>
              <a:gd name="connsiteY136" fmla="*/ 561586 h 6858000"/>
              <a:gd name="connsiteX137" fmla="*/ 648377 w 12192000"/>
              <a:gd name="connsiteY137" fmla="*/ 561586 h 6858000"/>
              <a:gd name="connsiteX138" fmla="*/ 648377 w 12192000"/>
              <a:gd name="connsiteY138" fmla="*/ 516104 h 6858000"/>
              <a:gd name="connsiteX139" fmla="*/ 647113 w 12192000"/>
              <a:gd name="connsiteY139" fmla="*/ 514840 h 6858000"/>
              <a:gd name="connsiteX140" fmla="*/ 517202 w 12192000"/>
              <a:gd name="connsiteY140" fmla="*/ 514840 h 6858000"/>
              <a:gd name="connsiteX141" fmla="*/ 515938 w 12192000"/>
              <a:gd name="connsiteY141" fmla="*/ 516104 h 6858000"/>
              <a:gd name="connsiteX142" fmla="*/ 515938 w 12192000"/>
              <a:gd name="connsiteY142" fmla="*/ 538854 h 6858000"/>
              <a:gd name="connsiteX143" fmla="*/ 517202 w 12192000"/>
              <a:gd name="connsiteY143" fmla="*/ 540118 h 6858000"/>
              <a:gd name="connsiteX144" fmla="*/ 549180 w 12192000"/>
              <a:gd name="connsiteY144" fmla="*/ 540118 h 6858000"/>
              <a:gd name="connsiteX145" fmla="*/ 549180 w 12192000"/>
              <a:gd name="connsiteY145" fmla="*/ 633038 h 6858000"/>
              <a:gd name="connsiteX146" fmla="*/ 550444 w 12192000"/>
              <a:gd name="connsiteY146" fmla="*/ 634302 h 6858000"/>
              <a:gd name="connsiteX147" fmla="*/ 574751 w 12192000"/>
              <a:gd name="connsiteY147" fmla="*/ 634302 h 6858000"/>
              <a:gd name="connsiteX148" fmla="*/ 576015 w 12192000"/>
              <a:gd name="connsiteY148" fmla="*/ 633038 h 6858000"/>
              <a:gd name="connsiteX149" fmla="*/ 576015 w 12192000"/>
              <a:gd name="connsiteY149" fmla="*/ 540118 h 6858000"/>
              <a:gd name="connsiteX150" fmla="*/ 607992 w 12192000"/>
              <a:gd name="connsiteY150" fmla="*/ 540118 h 6858000"/>
              <a:gd name="connsiteX151" fmla="*/ 609257 w 12192000"/>
              <a:gd name="connsiteY151" fmla="*/ 538854 h 6858000"/>
              <a:gd name="connsiteX152" fmla="*/ 609257 w 12192000"/>
              <a:gd name="connsiteY152" fmla="*/ 516104 h 6858000"/>
              <a:gd name="connsiteX153" fmla="*/ 607993 w 12192000"/>
              <a:gd name="connsiteY153" fmla="*/ 514840 h 6858000"/>
              <a:gd name="connsiteX154" fmla="*/ 1185521 w 12192000"/>
              <a:gd name="connsiteY154" fmla="*/ 512763 h 6858000"/>
              <a:gd name="connsiteX155" fmla="*/ 1139467 w 12192000"/>
              <a:gd name="connsiteY155" fmla="*/ 548428 h 6858000"/>
              <a:gd name="connsiteX156" fmla="*/ 1181193 w 12192000"/>
              <a:gd name="connsiteY156" fmla="*/ 586517 h 6858000"/>
              <a:gd name="connsiteX157" fmla="*/ 1205257 w 12192000"/>
              <a:gd name="connsiteY157" fmla="*/ 600714 h 6858000"/>
              <a:gd name="connsiteX158" fmla="*/ 1185347 w 12192000"/>
              <a:gd name="connsiteY158" fmla="*/ 612487 h 6858000"/>
              <a:gd name="connsiteX159" fmla="*/ 1149696 w 12192000"/>
              <a:gd name="connsiteY159" fmla="*/ 598202 h 6858000"/>
              <a:gd name="connsiteX160" fmla="*/ 1147843 w 12192000"/>
              <a:gd name="connsiteY160" fmla="*/ 598432 h 6858000"/>
              <a:gd name="connsiteX161" fmla="*/ 1135429 w 12192000"/>
              <a:gd name="connsiteY161" fmla="*/ 616740 h 6858000"/>
              <a:gd name="connsiteX162" fmla="*/ 1135636 w 12192000"/>
              <a:gd name="connsiteY162" fmla="*/ 618428 h 6858000"/>
              <a:gd name="connsiteX163" fmla="*/ 1185521 w 12192000"/>
              <a:gd name="connsiteY163" fmla="*/ 636379 h 6858000"/>
              <a:gd name="connsiteX164" fmla="*/ 1232785 w 12192000"/>
              <a:gd name="connsiteY164" fmla="*/ 599502 h 6858000"/>
              <a:gd name="connsiteX165" fmla="*/ 1188810 w 12192000"/>
              <a:gd name="connsiteY165" fmla="*/ 561066 h 6858000"/>
              <a:gd name="connsiteX166" fmla="*/ 1166996 w 12192000"/>
              <a:gd name="connsiteY166" fmla="*/ 547389 h 6858000"/>
              <a:gd name="connsiteX167" fmla="*/ 1185347 w 12192000"/>
              <a:gd name="connsiteY167" fmla="*/ 536655 h 6858000"/>
              <a:gd name="connsiteX168" fmla="*/ 1214192 w 12192000"/>
              <a:gd name="connsiteY168" fmla="*/ 546909 h 6858000"/>
              <a:gd name="connsiteX169" fmla="*/ 1216082 w 12192000"/>
              <a:gd name="connsiteY169" fmla="*/ 546626 h 6858000"/>
              <a:gd name="connsiteX170" fmla="*/ 1227215 w 12192000"/>
              <a:gd name="connsiteY170" fmla="*/ 528382 h 6858000"/>
              <a:gd name="connsiteX171" fmla="*/ 1227003 w 12192000"/>
              <a:gd name="connsiteY171" fmla="*/ 526766 h 6858000"/>
              <a:gd name="connsiteX172" fmla="*/ 1185521 w 12192000"/>
              <a:gd name="connsiteY172" fmla="*/ 512763 h 6858000"/>
              <a:gd name="connsiteX173" fmla="*/ 799860 w 12192000"/>
              <a:gd name="connsiteY173" fmla="*/ 512763 h 6858000"/>
              <a:gd name="connsiteX174" fmla="*/ 736666 w 12192000"/>
              <a:gd name="connsiteY174" fmla="*/ 574571 h 6858000"/>
              <a:gd name="connsiteX175" fmla="*/ 799860 w 12192000"/>
              <a:gd name="connsiteY175" fmla="*/ 636379 h 6858000"/>
              <a:gd name="connsiteX176" fmla="*/ 863053 w 12192000"/>
              <a:gd name="connsiteY176" fmla="*/ 574571 h 6858000"/>
              <a:gd name="connsiteX177" fmla="*/ 799860 w 12192000"/>
              <a:gd name="connsiteY177" fmla="*/ 512763 h 6858000"/>
              <a:gd name="connsiteX178" fmla="*/ 0 w 12192000"/>
              <a:gd name="connsiteY178" fmla="*/ 0 h 6858000"/>
              <a:gd name="connsiteX179" fmla="*/ 12192000 w 12192000"/>
              <a:gd name="connsiteY179" fmla="*/ 0 h 6858000"/>
              <a:gd name="connsiteX180" fmla="*/ 12192000 w 12192000"/>
              <a:gd name="connsiteY180" fmla="*/ 6858000 h 6858000"/>
              <a:gd name="connsiteX181" fmla="*/ 0 w 12192000"/>
              <a:gd name="connsiteY181" fmla="*/ 6858000 h 6858000"/>
              <a:gd name="connsiteX182" fmla="*/ 0 w 12192000"/>
              <a:gd name="connsiteY182" fmla="*/ 6358170 h 6858000"/>
              <a:gd name="connsiteX183" fmla="*/ 5354778 w 12192000"/>
              <a:gd name="connsiteY183" fmla="*/ 6358170 h 6858000"/>
              <a:gd name="connsiteX184" fmla="*/ 5455957 w 12192000"/>
              <a:gd name="connsiteY184" fmla="*/ 5599507 h 6858000"/>
              <a:gd name="connsiteX185" fmla="*/ 2577373 w 12192000"/>
              <a:gd name="connsiteY185" fmla="*/ 2722417 h 6858000"/>
              <a:gd name="connsiteX186" fmla="*/ 45356 w 12192000"/>
              <a:gd name="connsiteY186" fmla="*/ 4227981 h 6858000"/>
              <a:gd name="connsiteX187" fmla="*/ 0 w 12192000"/>
              <a:gd name="connsiteY187" fmla="*/ 432207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12192000" h="6858000">
                <a:moveTo>
                  <a:pt x="910979" y="919656"/>
                </a:moveTo>
                <a:cubicBezTo>
                  <a:pt x="938246" y="979645"/>
                  <a:pt x="998689" y="1021359"/>
                  <a:pt x="1068878" y="1021359"/>
                </a:cubicBezTo>
                <a:cubicBezTo>
                  <a:pt x="1139067" y="1021359"/>
                  <a:pt x="1199511" y="979645"/>
                  <a:pt x="1226778" y="919656"/>
                </a:cubicBezTo>
                <a:close/>
                <a:moveTo>
                  <a:pt x="1334123" y="742743"/>
                </a:moveTo>
                <a:lnTo>
                  <a:pt x="1419360" y="742743"/>
                </a:lnTo>
                <a:cubicBezTo>
                  <a:pt x="1447082" y="742743"/>
                  <a:pt x="1469558" y="765217"/>
                  <a:pt x="1469558" y="792941"/>
                </a:cubicBezTo>
                <a:cubicBezTo>
                  <a:pt x="1469558" y="820663"/>
                  <a:pt x="1447082" y="843138"/>
                  <a:pt x="1419360" y="843138"/>
                </a:cubicBezTo>
                <a:lnTo>
                  <a:pt x="1334123" y="843138"/>
                </a:lnTo>
                <a:close/>
                <a:moveTo>
                  <a:pt x="1639127" y="679099"/>
                </a:moveTo>
                <a:cubicBezTo>
                  <a:pt x="1593027" y="679099"/>
                  <a:pt x="1555658" y="716469"/>
                  <a:pt x="1555658" y="762569"/>
                </a:cubicBezTo>
                <a:lnTo>
                  <a:pt x="1555658" y="933425"/>
                </a:lnTo>
                <a:cubicBezTo>
                  <a:pt x="1555658" y="979525"/>
                  <a:pt x="1593027" y="1016894"/>
                  <a:pt x="1639127" y="1016894"/>
                </a:cubicBezTo>
                <a:lnTo>
                  <a:pt x="1786901" y="1016894"/>
                </a:lnTo>
                <a:cubicBezTo>
                  <a:pt x="1788767" y="1016894"/>
                  <a:pt x="1790281" y="1015382"/>
                  <a:pt x="1790281" y="1013516"/>
                </a:cubicBezTo>
                <a:lnTo>
                  <a:pt x="1790281" y="956629"/>
                </a:lnTo>
                <a:cubicBezTo>
                  <a:pt x="1790281" y="954763"/>
                  <a:pt x="1788767" y="953251"/>
                  <a:pt x="1786901" y="953251"/>
                </a:cubicBezTo>
                <a:lnTo>
                  <a:pt x="1639127" y="953251"/>
                </a:lnTo>
                <a:cubicBezTo>
                  <a:pt x="1630339" y="953251"/>
                  <a:pt x="1623216" y="946128"/>
                  <a:pt x="1623216" y="937340"/>
                </a:cubicBezTo>
                <a:lnTo>
                  <a:pt x="1623216" y="878840"/>
                </a:lnTo>
                <a:lnTo>
                  <a:pt x="1770990" y="878840"/>
                </a:lnTo>
                <a:cubicBezTo>
                  <a:pt x="1772856" y="878840"/>
                  <a:pt x="1774369" y="877328"/>
                  <a:pt x="1774369" y="875462"/>
                </a:cubicBezTo>
                <a:lnTo>
                  <a:pt x="1774369" y="818574"/>
                </a:lnTo>
                <a:cubicBezTo>
                  <a:pt x="1774369" y="816709"/>
                  <a:pt x="1772856" y="815197"/>
                  <a:pt x="1770990" y="815197"/>
                </a:cubicBezTo>
                <a:lnTo>
                  <a:pt x="1623216" y="815197"/>
                </a:lnTo>
                <a:lnTo>
                  <a:pt x="1623216" y="758654"/>
                </a:lnTo>
                <a:cubicBezTo>
                  <a:pt x="1623216" y="749866"/>
                  <a:pt x="1630339" y="742743"/>
                  <a:pt x="1639127" y="742743"/>
                </a:cubicBezTo>
                <a:lnTo>
                  <a:pt x="1786901" y="742743"/>
                </a:lnTo>
                <a:cubicBezTo>
                  <a:pt x="1788767" y="742743"/>
                  <a:pt x="1790281" y="741230"/>
                  <a:pt x="1790281" y="739366"/>
                </a:cubicBezTo>
                <a:lnTo>
                  <a:pt x="1790281" y="682477"/>
                </a:lnTo>
                <a:cubicBezTo>
                  <a:pt x="1790281" y="680612"/>
                  <a:pt x="1788767" y="679099"/>
                  <a:pt x="1786901" y="679099"/>
                </a:cubicBezTo>
                <a:close/>
                <a:moveTo>
                  <a:pt x="1269942" y="679099"/>
                </a:moveTo>
                <a:cubicBezTo>
                  <a:pt x="1268077" y="679099"/>
                  <a:pt x="1266565" y="680612"/>
                  <a:pt x="1266565" y="682478"/>
                </a:cubicBezTo>
                <a:lnTo>
                  <a:pt x="1266565" y="1013516"/>
                </a:lnTo>
                <a:cubicBezTo>
                  <a:pt x="1266565" y="1015382"/>
                  <a:pt x="1268077" y="1016894"/>
                  <a:pt x="1269942" y="1016894"/>
                </a:cubicBezTo>
                <a:lnTo>
                  <a:pt x="1330745" y="1016894"/>
                </a:lnTo>
                <a:cubicBezTo>
                  <a:pt x="1332611" y="1016894"/>
                  <a:pt x="1334123" y="1015382"/>
                  <a:pt x="1334123" y="1013516"/>
                </a:cubicBezTo>
                <a:lnTo>
                  <a:pt x="1334123" y="906781"/>
                </a:lnTo>
                <a:lnTo>
                  <a:pt x="1400228" y="907083"/>
                </a:lnTo>
                <a:lnTo>
                  <a:pt x="1467002" y="1014503"/>
                </a:lnTo>
                <a:cubicBezTo>
                  <a:pt x="1467927" y="1015990"/>
                  <a:pt x="1469554" y="1016894"/>
                  <a:pt x="1471307" y="1016894"/>
                </a:cubicBezTo>
                <a:lnTo>
                  <a:pt x="1535992" y="1016894"/>
                </a:lnTo>
                <a:cubicBezTo>
                  <a:pt x="1538641" y="1016894"/>
                  <a:pt x="1540259" y="1013984"/>
                  <a:pt x="1538861" y="1011733"/>
                </a:cubicBezTo>
                <a:lnTo>
                  <a:pt x="1467097" y="896288"/>
                </a:lnTo>
                <a:cubicBezTo>
                  <a:pt x="1506555" y="878029"/>
                  <a:pt x="1533808" y="837872"/>
                  <a:pt x="1533190" y="791395"/>
                </a:cubicBezTo>
                <a:cubicBezTo>
                  <a:pt x="1532357" y="728735"/>
                  <a:pt x="1479665" y="679099"/>
                  <a:pt x="1417002" y="679099"/>
                </a:cubicBezTo>
                <a:close/>
                <a:moveTo>
                  <a:pt x="519316" y="679099"/>
                </a:moveTo>
                <a:cubicBezTo>
                  <a:pt x="517450" y="679099"/>
                  <a:pt x="515938" y="680612"/>
                  <a:pt x="515938" y="682478"/>
                </a:cubicBezTo>
                <a:lnTo>
                  <a:pt x="515938" y="1013516"/>
                </a:lnTo>
                <a:cubicBezTo>
                  <a:pt x="515938" y="1015382"/>
                  <a:pt x="517450" y="1016894"/>
                  <a:pt x="519316" y="1016894"/>
                </a:cubicBezTo>
                <a:lnTo>
                  <a:pt x="580119" y="1016894"/>
                </a:lnTo>
                <a:cubicBezTo>
                  <a:pt x="581984" y="1016894"/>
                  <a:pt x="583496" y="1015382"/>
                  <a:pt x="583496" y="1013516"/>
                </a:cubicBezTo>
                <a:lnTo>
                  <a:pt x="583496" y="784845"/>
                </a:lnTo>
                <a:lnTo>
                  <a:pt x="674227" y="960597"/>
                </a:lnTo>
                <a:lnTo>
                  <a:pt x="712413" y="960597"/>
                </a:lnTo>
                <a:lnTo>
                  <a:pt x="803634" y="784845"/>
                </a:lnTo>
                <a:lnTo>
                  <a:pt x="803634" y="1013516"/>
                </a:lnTo>
                <a:cubicBezTo>
                  <a:pt x="803634" y="1015382"/>
                  <a:pt x="805146" y="1016894"/>
                  <a:pt x="807012" y="1016894"/>
                </a:cubicBezTo>
                <a:lnTo>
                  <a:pt x="867814" y="1016894"/>
                </a:lnTo>
                <a:cubicBezTo>
                  <a:pt x="869680" y="1016894"/>
                  <a:pt x="871192" y="1015382"/>
                  <a:pt x="871192" y="1013516"/>
                </a:cubicBezTo>
                <a:lnTo>
                  <a:pt x="871192" y="682478"/>
                </a:lnTo>
                <a:cubicBezTo>
                  <a:pt x="871192" y="680612"/>
                  <a:pt x="869680" y="679099"/>
                  <a:pt x="867814" y="679099"/>
                </a:cubicBezTo>
                <a:lnTo>
                  <a:pt x="791052" y="679099"/>
                </a:lnTo>
                <a:cubicBezTo>
                  <a:pt x="789158" y="679099"/>
                  <a:pt x="787423" y="680156"/>
                  <a:pt x="786551" y="681839"/>
                </a:cubicBezTo>
                <a:lnTo>
                  <a:pt x="693810" y="861154"/>
                </a:lnTo>
                <a:lnTo>
                  <a:pt x="601556" y="681848"/>
                </a:lnTo>
                <a:cubicBezTo>
                  <a:pt x="600688" y="680161"/>
                  <a:pt x="598949" y="679099"/>
                  <a:pt x="597051" y="679099"/>
                </a:cubicBezTo>
                <a:close/>
                <a:moveTo>
                  <a:pt x="1068878" y="674636"/>
                </a:moveTo>
                <a:cubicBezTo>
                  <a:pt x="973135" y="674636"/>
                  <a:pt x="895517" y="752252"/>
                  <a:pt x="895517" y="847997"/>
                </a:cubicBezTo>
                <a:cubicBezTo>
                  <a:pt x="895517" y="856102"/>
                  <a:pt x="896087" y="864074"/>
                  <a:pt x="897163" y="871884"/>
                </a:cubicBezTo>
                <a:lnTo>
                  <a:pt x="961920" y="871884"/>
                </a:lnTo>
                <a:cubicBezTo>
                  <a:pt x="960211" y="864190"/>
                  <a:pt x="959280" y="856204"/>
                  <a:pt x="959280" y="847997"/>
                </a:cubicBezTo>
                <a:cubicBezTo>
                  <a:pt x="959280" y="787467"/>
                  <a:pt x="1008349" y="738397"/>
                  <a:pt x="1068878" y="738397"/>
                </a:cubicBezTo>
                <a:cubicBezTo>
                  <a:pt x="1129410" y="738397"/>
                  <a:pt x="1178479" y="787467"/>
                  <a:pt x="1178479" y="847997"/>
                </a:cubicBezTo>
                <a:cubicBezTo>
                  <a:pt x="1178479" y="856204"/>
                  <a:pt x="1177548" y="864190"/>
                  <a:pt x="1175836" y="871884"/>
                </a:cubicBezTo>
                <a:lnTo>
                  <a:pt x="1240594" y="871884"/>
                </a:lnTo>
                <a:cubicBezTo>
                  <a:pt x="1241670" y="864074"/>
                  <a:pt x="1242240" y="856102"/>
                  <a:pt x="1242240" y="847997"/>
                </a:cubicBezTo>
                <a:cubicBezTo>
                  <a:pt x="1242240" y="752252"/>
                  <a:pt x="1164624" y="674636"/>
                  <a:pt x="1068878" y="674636"/>
                </a:cubicBezTo>
                <a:close/>
                <a:moveTo>
                  <a:pt x="1075294" y="544446"/>
                </a:moveTo>
                <a:lnTo>
                  <a:pt x="1090876" y="588594"/>
                </a:lnTo>
                <a:lnTo>
                  <a:pt x="1059711" y="588594"/>
                </a:lnTo>
                <a:close/>
                <a:moveTo>
                  <a:pt x="799860" y="538560"/>
                </a:moveTo>
                <a:cubicBezTo>
                  <a:pt x="820117" y="538560"/>
                  <a:pt x="835525" y="553968"/>
                  <a:pt x="835525" y="574571"/>
                </a:cubicBezTo>
                <a:cubicBezTo>
                  <a:pt x="835525" y="595174"/>
                  <a:pt x="820115" y="610583"/>
                  <a:pt x="799860" y="610583"/>
                </a:cubicBezTo>
                <a:cubicBezTo>
                  <a:pt x="779602" y="610583"/>
                  <a:pt x="764194" y="595173"/>
                  <a:pt x="764194" y="574571"/>
                </a:cubicBezTo>
                <a:cubicBezTo>
                  <a:pt x="764194" y="553969"/>
                  <a:pt x="779602" y="538560"/>
                  <a:pt x="799860" y="538560"/>
                </a:cubicBezTo>
                <a:close/>
                <a:moveTo>
                  <a:pt x="1061464" y="514840"/>
                </a:moveTo>
                <a:cubicBezTo>
                  <a:pt x="1060409" y="514840"/>
                  <a:pt x="1059467" y="515493"/>
                  <a:pt x="1059097" y="516480"/>
                </a:cubicBezTo>
                <a:lnTo>
                  <a:pt x="1015512" y="632593"/>
                </a:lnTo>
                <a:cubicBezTo>
                  <a:pt x="1015201" y="633420"/>
                  <a:pt x="1015812" y="634302"/>
                  <a:pt x="1016695" y="634302"/>
                </a:cubicBezTo>
                <a:lnTo>
                  <a:pt x="1041825" y="634302"/>
                </a:lnTo>
                <a:cubicBezTo>
                  <a:pt x="1042896" y="634302"/>
                  <a:pt x="1043849" y="633628"/>
                  <a:pt x="1044208" y="632620"/>
                </a:cubicBezTo>
                <a:lnTo>
                  <a:pt x="1051055" y="613353"/>
                </a:lnTo>
                <a:lnTo>
                  <a:pt x="1099532" y="613353"/>
                </a:lnTo>
                <a:lnTo>
                  <a:pt x="1106379" y="632620"/>
                </a:lnTo>
                <a:cubicBezTo>
                  <a:pt x="1106738" y="633628"/>
                  <a:pt x="1107691" y="634302"/>
                  <a:pt x="1108762" y="634302"/>
                </a:cubicBezTo>
                <a:lnTo>
                  <a:pt x="1134583" y="634302"/>
                </a:lnTo>
                <a:cubicBezTo>
                  <a:pt x="1135465" y="634302"/>
                  <a:pt x="1136077" y="633419"/>
                  <a:pt x="1135766" y="632592"/>
                </a:cubicBezTo>
                <a:lnTo>
                  <a:pt x="1092012" y="516477"/>
                </a:lnTo>
                <a:cubicBezTo>
                  <a:pt x="1091641" y="515492"/>
                  <a:pt x="1090698" y="514840"/>
                  <a:pt x="1089646" y="514840"/>
                </a:cubicBezTo>
                <a:close/>
                <a:moveTo>
                  <a:pt x="877639" y="514840"/>
                </a:moveTo>
                <a:cubicBezTo>
                  <a:pt x="876942" y="514840"/>
                  <a:pt x="876376" y="515406"/>
                  <a:pt x="876376" y="516104"/>
                </a:cubicBezTo>
                <a:lnTo>
                  <a:pt x="876376" y="633038"/>
                </a:lnTo>
                <a:cubicBezTo>
                  <a:pt x="876376" y="633736"/>
                  <a:pt x="876942" y="634302"/>
                  <a:pt x="877639" y="634302"/>
                </a:cubicBezTo>
                <a:lnTo>
                  <a:pt x="901946" y="634302"/>
                </a:lnTo>
                <a:cubicBezTo>
                  <a:pt x="902646" y="634302"/>
                  <a:pt x="903210" y="633736"/>
                  <a:pt x="903210" y="633038"/>
                </a:cubicBezTo>
                <a:lnTo>
                  <a:pt x="903210" y="557604"/>
                </a:lnTo>
                <a:lnTo>
                  <a:pt x="933335" y="614218"/>
                </a:lnTo>
                <a:lnTo>
                  <a:pt x="948571" y="614218"/>
                </a:lnTo>
                <a:lnTo>
                  <a:pt x="978696" y="557604"/>
                </a:lnTo>
                <a:lnTo>
                  <a:pt x="978696" y="633038"/>
                </a:lnTo>
                <a:cubicBezTo>
                  <a:pt x="978696" y="633736"/>
                  <a:pt x="979262" y="634302"/>
                  <a:pt x="979960" y="634302"/>
                </a:cubicBezTo>
                <a:lnTo>
                  <a:pt x="1004267" y="634302"/>
                </a:lnTo>
                <a:cubicBezTo>
                  <a:pt x="1004966" y="634302"/>
                  <a:pt x="1005532" y="633736"/>
                  <a:pt x="1005532" y="633038"/>
                </a:cubicBezTo>
                <a:lnTo>
                  <a:pt x="1005532" y="516104"/>
                </a:lnTo>
                <a:cubicBezTo>
                  <a:pt x="1005532" y="515406"/>
                  <a:pt x="1004966" y="514840"/>
                  <a:pt x="1004267" y="514840"/>
                </a:cubicBezTo>
                <a:lnTo>
                  <a:pt x="974321" y="514840"/>
                </a:lnTo>
                <a:cubicBezTo>
                  <a:pt x="973390" y="514840"/>
                  <a:pt x="972534" y="515352"/>
                  <a:pt x="972094" y="516173"/>
                </a:cubicBezTo>
                <a:lnTo>
                  <a:pt x="941126" y="573878"/>
                </a:lnTo>
                <a:lnTo>
                  <a:pt x="910330" y="516178"/>
                </a:lnTo>
                <a:cubicBezTo>
                  <a:pt x="909891" y="515354"/>
                  <a:pt x="909034" y="514840"/>
                  <a:pt x="908101" y="514840"/>
                </a:cubicBezTo>
                <a:close/>
                <a:moveTo>
                  <a:pt x="622806" y="514840"/>
                </a:moveTo>
                <a:cubicBezTo>
                  <a:pt x="622108" y="514840"/>
                  <a:pt x="621542" y="515406"/>
                  <a:pt x="621542" y="516104"/>
                </a:cubicBezTo>
                <a:lnTo>
                  <a:pt x="621542" y="633038"/>
                </a:lnTo>
                <a:cubicBezTo>
                  <a:pt x="621542" y="633736"/>
                  <a:pt x="622108" y="634302"/>
                  <a:pt x="622806" y="634302"/>
                </a:cubicBezTo>
                <a:lnTo>
                  <a:pt x="647113" y="634302"/>
                </a:lnTo>
                <a:cubicBezTo>
                  <a:pt x="647811" y="634302"/>
                  <a:pt x="648377" y="633736"/>
                  <a:pt x="648377" y="633038"/>
                </a:cubicBezTo>
                <a:lnTo>
                  <a:pt x="648377" y="586863"/>
                </a:lnTo>
                <a:lnTo>
                  <a:pt x="696335" y="586863"/>
                </a:lnTo>
                <a:lnTo>
                  <a:pt x="696335" y="633038"/>
                </a:lnTo>
                <a:cubicBezTo>
                  <a:pt x="696335" y="633736"/>
                  <a:pt x="696901" y="634302"/>
                  <a:pt x="697598" y="634302"/>
                </a:cubicBezTo>
                <a:lnTo>
                  <a:pt x="721905" y="634302"/>
                </a:lnTo>
                <a:cubicBezTo>
                  <a:pt x="722605" y="634302"/>
                  <a:pt x="723171" y="633736"/>
                  <a:pt x="723171" y="633038"/>
                </a:cubicBezTo>
                <a:lnTo>
                  <a:pt x="723171" y="516104"/>
                </a:lnTo>
                <a:cubicBezTo>
                  <a:pt x="723171" y="515406"/>
                  <a:pt x="722605" y="514840"/>
                  <a:pt x="721905" y="514840"/>
                </a:cubicBezTo>
                <a:lnTo>
                  <a:pt x="697598" y="514840"/>
                </a:lnTo>
                <a:cubicBezTo>
                  <a:pt x="696901" y="514840"/>
                  <a:pt x="696335" y="515406"/>
                  <a:pt x="696335" y="516104"/>
                </a:cubicBezTo>
                <a:lnTo>
                  <a:pt x="696335" y="561586"/>
                </a:lnTo>
                <a:lnTo>
                  <a:pt x="648377" y="561586"/>
                </a:lnTo>
                <a:lnTo>
                  <a:pt x="648377" y="516104"/>
                </a:lnTo>
                <a:cubicBezTo>
                  <a:pt x="648377" y="515406"/>
                  <a:pt x="647811" y="514840"/>
                  <a:pt x="647113" y="514840"/>
                </a:cubicBezTo>
                <a:close/>
                <a:moveTo>
                  <a:pt x="517202" y="514840"/>
                </a:moveTo>
                <a:cubicBezTo>
                  <a:pt x="516504" y="514840"/>
                  <a:pt x="515938" y="515406"/>
                  <a:pt x="515938" y="516104"/>
                </a:cubicBezTo>
                <a:lnTo>
                  <a:pt x="515938" y="538854"/>
                </a:lnTo>
                <a:cubicBezTo>
                  <a:pt x="515938" y="539552"/>
                  <a:pt x="516504" y="540118"/>
                  <a:pt x="517202" y="540118"/>
                </a:cubicBezTo>
                <a:lnTo>
                  <a:pt x="549180" y="540118"/>
                </a:lnTo>
                <a:lnTo>
                  <a:pt x="549180" y="633038"/>
                </a:lnTo>
                <a:cubicBezTo>
                  <a:pt x="549180" y="633736"/>
                  <a:pt x="549746" y="634302"/>
                  <a:pt x="550444" y="634302"/>
                </a:cubicBezTo>
                <a:lnTo>
                  <a:pt x="574751" y="634302"/>
                </a:lnTo>
                <a:cubicBezTo>
                  <a:pt x="575449" y="634302"/>
                  <a:pt x="576015" y="633736"/>
                  <a:pt x="576015" y="633038"/>
                </a:cubicBezTo>
                <a:lnTo>
                  <a:pt x="576015" y="540118"/>
                </a:lnTo>
                <a:lnTo>
                  <a:pt x="607992" y="540118"/>
                </a:lnTo>
                <a:cubicBezTo>
                  <a:pt x="608691" y="540118"/>
                  <a:pt x="609257" y="539552"/>
                  <a:pt x="609257" y="538854"/>
                </a:cubicBezTo>
                <a:lnTo>
                  <a:pt x="609257" y="516104"/>
                </a:lnTo>
                <a:cubicBezTo>
                  <a:pt x="609257" y="515406"/>
                  <a:pt x="608691" y="514840"/>
                  <a:pt x="607993" y="514840"/>
                </a:cubicBezTo>
                <a:close/>
                <a:moveTo>
                  <a:pt x="1185521" y="512763"/>
                </a:moveTo>
                <a:cubicBezTo>
                  <a:pt x="1157993" y="512763"/>
                  <a:pt x="1139467" y="526959"/>
                  <a:pt x="1139467" y="548428"/>
                </a:cubicBezTo>
                <a:cubicBezTo>
                  <a:pt x="1139467" y="569550"/>
                  <a:pt x="1157299" y="580804"/>
                  <a:pt x="1181193" y="586517"/>
                </a:cubicBezTo>
                <a:cubicBezTo>
                  <a:pt x="1193831" y="589633"/>
                  <a:pt x="1205257" y="592403"/>
                  <a:pt x="1205257" y="600714"/>
                </a:cubicBezTo>
                <a:cubicBezTo>
                  <a:pt x="1205257" y="607813"/>
                  <a:pt x="1196081" y="612487"/>
                  <a:pt x="1185347" y="612487"/>
                </a:cubicBezTo>
                <a:cubicBezTo>
                  <a:pt x="1173158" y="612487"/>
                  <a:pt x="1159359" y="606690"/>
                  <a:pt x="1149696" y="598202"/>
                </a:cubicBezTo>
                <a:cubicBezTo>
                  <a:pt x="1149126" y="597702"/>
                  <a:pt x="1148269" y="597804"/>
                  <a:pt x="1147843" y="598432"/>
                </a:cubicBezTo>
                <a:lnTo>
                  <a:pt x="1135429" y="616740"/>
                </a:lnTo>
                <a:cubicBezTo>
                  <a:pt x="1135068" y="617275"/>
                  <a:pt x="1135149" y="618004"/>
                  <a:pt x="1135636" y="618428"/>
                </a:cubicBezTo>
                <a:cubicBezTo>
                  <a:pt x="1148137" y="629263"/>
                  <a:pt x="1167408" y="636379"/>
                  <a:pt x="1185521" y="636379"/>
                </a:cubicBezTo>
                <a:cubicBezTo>
                  <a:pt x="1212183" y="636379"/>
                  <a:pt x="1232785" y="621490"/>
                  <a:pt x="1232785" y="599502"/>
                </a:cubicBezTo>
                <a:cubicBezTo>
                  <a:pt x="1232785" y="571628"/>
                  <a:pt x="1199371" y="563318"/>
                  <a:pt x="1188810" y="561066"/>
                </a:cubicBezTo>
                <a:cubicBezTo>
                  <a:pt x="1177903" y="558816"/>
                  <a:pt x="1166996" y="555180"/>
                  <a:pt x="1166996" y="547389"/>
                </a:cubicBezTo>
                <a:cubicBezTo>
                  <a:pt x="1166996" y="541156"/>
                  <a:pt x="1174612" y="536655"/>
                  <a:pt x="1185347" y="536655"/>
                </a:cubicBezTo>
                <a:cubicBezTo>
                  <a:pt x="1196022" y="536655"/>
                  <a:pt x="1207164" y="540861"/>
                  <a:pt x="1214192" y="546909"/>
                </a:cubicBezTo>
                <a:cubicBezTo>
                  <a:pt x="1214787" y="547420"/>
                  <a:pt x="1215673" y="547296"/>
                  <a:pt x="1216082" y="546626"/>
                </a:cubicBezTo>
                <a:lnTo>
                  <a:pt x="1227215" y="528382"/>
                </a:lnTo>
                <a:cubicBezTo>
                  <a:pt x="1227533" y="527859"/>
                  <a:pt x="1227456" y="527178"/>
                  <a:pt x="1227003" y="526766"/>
                </a:cubicBezTo>
                <a:cubicBezTo>
                  <a:pt x="1218082" y="518649"/>
                  <a:pt x="1203355" y="512763"/>
                  <a:pt x="1185521" y="512763"/>
                </a:cubicBezTo>
                <a:close/>
                <a:moveTo>
                  <a:pt x="799860" y="512763"/>
                </a:moveTo>
                <a:cubicBezTo>
                  <a:pt x="763847" y="512763"/>
                  <a:pt x="736666" y="539425"/>
                  <a:pt x="736666" y="574571"/>
                </a:cubicBezTo>
                <a:cubicBezTo>
                  <a:pt x="736666" y="609717"/>
                  <a:pt x="763847" y="636379"/>
                  <a:pt x="799860" y="636379"/>
                </a:cubicBezTo>
                <a:cubicBezTo>
                  <a:pt x="835697" y="636379"/>
                  <a:pt x="863053" y="609717"/>
                  <a:pt x="863053" y="574571"/>
                </a:cubicBezTo>
                <a:cubicBezTo>
                  <a:pt x="863053" y="539425"/>
                  <a:pt x="835697" y="512763"/>
                  <a:pt x="799860" y="512763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6358170"/>
                </a:lnTo>
                <a:lnTo>
                  <a:pt x="5354778" y="6358170"/>
                </a:lnTo>
                <a:cubicBezTo>
                  <a:pt x="5420407" y="6116818"/>
                  <a:pt x="5455957" y="5861806"/>
                  <a:pt x="5455957" y="5599507"/>
                </a:cubicBezTo>
                <a:cubicBezTo>
                  <a:pt x="5455957" y="4010231"/>
                  <a:pt x="4167066" y="2722417"/>
                  <a:pt x="2577373" y="2722417"/>
                </a:cubicBezTo>
                <a:cubicBezTo>
                  <a:pt x="1483832" y="2722417"/>
                  <a:pt x="532898" y="3331111"/>
                  <a:pt x="45356" y="4227981"/>
                </a:cubicBezTo>
                <a:lnTo>
                  <a:pt x="0" y="432207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1440000" anchor="t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1800"/>
              </a:spcAft>
              <a:buClr>
                <a:schemeClr val="bg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err="1"/>
              <a:t>Plaats</a:t>
            </a:r>
            <a:r>
              <a:rPr lang="en-GB"/>
              <a:t> </a:t>
            </a:r>
            <a:r>
              <a:rPr lang="en-GB" err="1"/>
              <a:t>eerst</a:t>
            </a:r>
            <a:r>
              <a:rPr lang="en-GB"/>
              <a:t> </a:t>
            </a:r>
            <a:r>
              <a:rPr lang="en-GB" err="1"/>
              <a:t>een</a:t>
            </a:r>
            <a:r>
              <a:rPr lang="en-GB"/>
              <a:t> </a:t>
            </a:r>
            <a:r>
              <a:rPr lang="en-GB" err="1"/>
              <a:t>afbeelding</a:t>
            </a:r>
            <a:r>
              <a:rPr lang="en-GB"/>
              <a:t> </a:t>
            </a:r>
            <a:r>
              <a:rPr lang="en-GB" err="1"/>
              <a:t>voordat</a:t>
            </a:r>
            <a:r>
              <a:rPr lang="en-GB"/>
              <a:t> je de </a:t>
            </a:r>
            <a:r>
              <a:rPr lang="en-GB" err="1"/>
              <a:t>titel</a:t>
            </a:r>
            <a:r>
              <a:rPr lang="en-GB"/>
              <a:t> </a:t>
            </a:r>
            <a:r>
              <a:rPr lang="en-GB" err="1"/>
              <a:t>invult</a:t>
            </a:r>
            <a:r>
              <a:rPr lang="en-GB"/>
              <a:t>.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4398D7-85A0-281A-1B38-7B6FC712C810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A89DA6C-FE6D-4F8D-B703-70DAFE719251}" type="datetime4">
              <a:rPr lang="nl-NL" smtClean="0"/>
              <a:t>17 maart 2025</a:t>
            </a:fld>
            <a:endParaRPr lang="en-BE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CF13D48-EF81-B977-EAD2-065D28F89FA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Voettekst</a:t>
            </a:r>
            <a:endParaRPr lang="en-BE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2FBA262-B5EE-1B59-329C-4678FB34050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B70248A-FD0F-534C-919E-E8EB9B0FC062}" type="slidenum">
              <a:rPr lang="en-BE" smtClean="0"/>
              <a:pPr/>
              <a:t>‹#›</a:t>
            </a:fld>
            <a:endParaRPr lang="en-BE"/>
          </a:p>
        </p:txBody>
      </p:sp>
      <p:sp>
        <p:nvSpPr>
          <p:cNvPr id="8" name="Title 20">
            <a:extLst>
              <a:ext uri="{FF2B5EF4-FFF2-40B4-BE49-F238E27FC236}">
                <a16:creationId xmlns:a16="http://schemas.microsoft.com/office/drawing/2014/main" id="{8598B0ED-9E10-4E19-AA43-7BDD381C3E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7" y="4397819"/>
            <a:ext cx="4194959" cy="752514"/>
          </a:xfrm>
        </p:spPr>
        <p:txBody>
          <a:bodyPr wrap="square" lIns="108000" rIns="0" bIns="0" anchor="b">
            <a:spAutoFit/>
          </a:bodyPr>
          <a:lstStyle>
            <a:lvl1pPr>
              <a:defRPr sz="5400" b="0">
                <a:solidFill>
                  <a:schemeClr val="bg2"/>
                </a:solidFill>
              </a:defRPr>
            </a:lvl1pPr>
          </a:lstStyle>
          <a:p>
            <a:r>
              <a:rPr lang="en-GB"/>
              <a:t>Korte </a:t>
            </a:r>
            <a:r>
              <a:rPr lang="en-GB" err="1"/>
              <a:t>titel</a:t>
            </a:r>
            <a:endParaRPr lang="en-BE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6BB5B48-50D4-391C-7C47-6ECEF435737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07599" y="5162202"/>
            <a:ext cx="4203307" cy="513405"/>
          </a:xfrm>
          <a:prstGeom prst="rect">
            <a:avLst/>
          </a:prstGeom>
        </p:spPr>
        <p:txBody>
          <a:bodyPr wrap="square" lIns="108000" tIns="36000" rIns="0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800" b="1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err="1"/>
              <a:t>Ondertitel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1658219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ofdstuk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D7FD5E2B-04EF-C0A8-F6FF-07A14082086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4238291" y="2146774"/>
            <a:ext cx="6903353" cy="2609804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8DBA32B7-8BF2-4E84-29DF-12C340B1BE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5189" r="5189"/>
          <a:stretch/>
        </p:blipFill>
        <p:spPr>
          <a:xfrm rot="5400000">
            <a:off x="7316570" y="1982572"/>
            <a:ext cx="6858002" cy="2892857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E9D96EBF-4D99-EEFC-B066-7916593073B8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667B28-01D9-052E-0F45-E9F56DE694F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026FC73-70EA-4F00-B0B9-598F325A008E}" type="datetime4">
              <a:rPr lang="nl-NL" smtClean="0"/>
              <a:t>17 maart 2025</a:t>
            </a:fld>
            <a:endParaRPr lang="en-BE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6ADB8DE-B83F-3940-C769-50FA6A43418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9534C880-3969-6D43-09CD-61FF8BCD1A0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‹#›</a:t>
            </a:fld>
            <a:endParaRPr lang="en-BE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BB647212-9891-C1A8-37A6-64D07DC0941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5935" y="2688720"/>
            <a:ext cx="8207651" cy="524553"/>
          </a:xfrm>
          <a:prstGeom prst="rect">
            <a:avLst/>
          </a:prstGeom>
        </p:spPr>
        <p:txBody>
          <a:bodyPr wrap="square" lIns="0" rIns="0" bIns="108000" anchor="b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b="1" i="1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err="1"/>
              <a:t>Hoofdstuk</a:t>
            </a:r>
            <a:r>
              <a:rPr lang="en-GB"/>
              <a:t> - </a:t>
            </a:r>
            <a:r>
              <a:rPr lang="en-GB" err="1"/>
              <a:t>Ondertitel</a:t>
            </a:r>
            <a:endParaRPr lang="en-BE"/>
          </a:p>
        </p:txBody>
      </p:sp>
      <p:sp>
        <p:nvSpPr>
          <p:cNvPr id="17" name="Title 5">
            <a:extLst>
              <a:ext uri="{FF2B5EF4-FFF2-40B4-BE49-F238E27FC236}">
                <a16:creationId xmlns:a16="http://schemas.microsoft.com/office/drawing/2014/main" id="{26CA964F-AD91-D1A7-3E9D-5A325807354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5" y="3213273"/>
            <a:ext cx="8207651" cy="1588127"/>
          </a:xfrm>
          <a:prstGeom prst="rect">
            <a:avLst/>
          </a:prstGeom>
        </p:spPr>
        <p:txBody>
          <a:bodyPr lIns="0" rIns="0" anchor="t">
            <a:normAutofit/>
          </a:bodyPr>
          <a:lstStyle>
            <a:lvl1pPr>
              <a:defRPr sz="5400" b="0">
                <a:solidFill>
                  <a:schemeClr val="bg1"/>
                </a:solidFill>
              </a:defRPr>
            </a:lvl1pPr>
          </a:lstStyle>
          <a:p>
            <a:r>
              <a:rPr lang="en-GB" err="1"/>
              <a:t>Hoofdstuk</a:t>
            </a:r>
            <a:r>
              <a:rPr lang="en-GB"/>
              <a:t> - </a:t>
            </a:r>
            <a:r>
              <a:rPr lang="en-GB" err="1"/>
              <a:t>Titel</a:t>
            </a:r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424881427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ofdstuk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B607D464-2B65-AE03-D009-778361451B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-2" t="20195" r="2" b="253"/>
          <a:stretch/>
        </p:blipFill>
        <p:spPr>
          <a:xfrm rot="10800000">
            <a:off x="6675543" y="5426034"/>
            <a:ext cx="4761335" cy="1431966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2465613A-160D-F605-2B4E-32A0D39245C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>
            <a:off x="6429111" y="1787400"/>
            <a:ext cx="5204805" cy="328320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0F2CD620-B696-4F43-8B0A-A3FFACF6BD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r="23396"/>
          <a:stretch/>
        </p:blipFill>
        <p:spPr>
          <a:xfrm rot="16200000">
            <a:off x="8317808" y="-1734057"/>
            <a:ext cx="1427412" cy="4895522"/>
          </a:xfrm>
          <a:prstGeom prst="rect">
            <a:avLst/>
          </a:prstGeom>
        </p:spPr>
      </p:pic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89DD749A-EF56-0681-080F-05B6E605702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421892" y="1787389"/>
            <a:ext cx="5219245" cy="3283200"/>
          </a:xfrm>
          <a:custGeom>
            <a:avLst/>
            <a:gdLst>
              <a:gd name="connsiteX0" fmla="*/ 104944 w 6019800"/>
              <a:gd name="connsiteY0" fmla="*/ 0 h 3786819"/>
              <a:gd name="connsiteX1" fmla="*/ 5914856 w 6019800"/>
              <a:gd name="connsiteY1" fmla="*/ 0 h 3786819"/>
              <a:gd name="connsiteX2" fmla="*/ 5958650 w 6019800"/>
              <a:gd name="connsiteY2" fmla="*/ 170319 h 3786819"/>
              <a:gd name="connsiteX3" fmla="*/ 6019800 w 6019800"/>
              <a:gd name="connsiteY3" fmla="*/ 776919 h 3786819"/>
              <a:gd name="connsiteX4" fmla="*/ 3009900 w 6019800"/>
              <a:gd name="connsiteY4" fmla="*/ 3786819 h 3786819"/>
              <a:gd name="connsiteX5" fmla="*/ 0 w 6019800"/>
              <a:gd name="connsiteY5" fmla="*/ 776919 h 3786819"/>
              <a:gd name="connsiteX6" fmla="*/ 61151 w 6019800"/>
              <a:gd name="connsiteY6" fmla="*/ 170319 h 3786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19800" h="3786819">
                <a:moveTo>
                  <a:pt x="104944" y="0"/>
                </a:moveTo>
                <a:lnTo>
                  <a:pt x="5914856" y="0"/>
                </a:lnTo>
                <a:lnTo>
                  <a:pt x="5958650" y="170319"/>
                </a:lnTo>
                <a:cubicBezTo>
                  <a:pt x="5998744" y="366256"/>
                  <a:pt x="6019800" y="569129"/>
                  <a:pt x="6019800" y="776919"/>
                </a:cubicBezTo>
                <a:cubicBezTo>
                  <a:pt x="6019800" y="2439241"/>
                  <a:pt x="4672222" y="3786819"/>
                  <a:pt x="3009900" y="3786819"/>
                </a:cubicBezTo>
                <a:cubicBezTo>
                  <a:pt x="1347578" y="3786819"/>
                  <a:pt x="0" y="2439241"/>
                  <a:pt x="0" y="776919"/>
                </a:cubicBezTo>
                <a:cubicBezTo>
                  <a:pt x="0" y="569129"/>
                  <a:pt x="21056" y="366256"/>
                  <a:pt x="61151" y="170319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/>
              <a:t>Afbeelding (optioneel)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65B8ABBF-7F90-5487-BEAE-C2085A41546E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48501B4-8662-315C-12F6-DD444D0A3D12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5E3B7D7A-9827-433A-8943-7CA628CD3A6E}" type="datetime4">
              <a:rPr lang="nl-NL" smtClean="0"/>
              <a:t>17 maart 2025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3437BB-3B68-3295-D2FC-3233649D951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FBCEF97D-428F-5DC6-799A-CDF44C71EB8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‹#›</a:t>
            </a:fld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CEEB1D-2D0A-C0FD-E14B-E185F627206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5935" y="2467960"/>
            <a:ext cx="5580065" cy="524553"/>
          </a:xfrm>
          <a:prstGeom prst="rect">
            <a:avLst/>
          </a:prstGeom>
        </p:spPr>
        <p:txBody>
          <a:bodyPr wrap="square" lIns="0" rIns="0" bIns="108000" anchor="b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b="1" i="1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err="1"/>
              <a:t>Hoofdstuk</a:t>
            </a:r>
            <a:r>
              <a:rPr lang="en-GB"/>
              <a:t> - </a:t>
            </a:r>
            <a:r>
              <a:rPr lang="en-GB" err="1"/>
              <a:t>Ondertitel</a:t>
            </a:r>
            <a:endParaRPr lang="en-BE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318E559-974A-8B80-92EA-B5C1CD33BE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5" y="2992513"/>
            <a:ext cx="5580065" cy="1588127"/>
          </a:xfrm>
          <a:prstGeom prst="rect">
            <a:avLst/>
          </a:prstGeom>
        </p:spPr>
        <p:txBody>
          <a:bodyPr lIns="0" rIns="0" anchor="t">
            <a:normAutofit/>
          </a:bodyPr>
          <a:lstStyle>
            <a:lvl1pPr>
              <a:defRPr sz="5400" b="0">
                <a:solidFill>
                  <a:schemeClr val="bg1"/>
                </a:solidFill>
              </a:defRPr>
            </a:lvl1pPr>
          </a:lstStyle>
          <a:p>
            <a:r>
              <a:rPr lang="en-GB" err="1"/>
              <a:t>Hoofdstuk</a:t>
            </a:r>
            <a:r>
              <a:rPr lang="en-GB"/>
              <a:t> - </a:t>
            </a:r>
            <a:r>
              <a:rPr lang="en-GB" err="1"/>
              <a:t>Titel</a:t>
            </a:r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852210783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D678BCEA-0B84-4089-DAB5-B0D1E677797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65158"/>
          </a:xfrm>
          <a:prstGeom prst="rect">
            <a:avLst/>
          </a:prstGeom>
        </p:spPr>
      </p:pic>
      <p:sp>
        <p:nvSpPr>
          <p:cNvPr id="4" name="Media Placeholder 2">
            <a:extLst>
              <a:ext uri="{FF2B5EF4-FFF2-40B4-BE49-F238E27FC236}">
                <a16:creationId xmlns:a16="http://schemas.microsoft.com/office/drawing/2014/main" id="{F3454101-EAFC-EFD7-FDCD-06EFD0129F8E}"/>
              </a:ext>
            </a:extLst>
          </p:cNvPr>
          <p:cNvSpPr>
            <a:spLocks noGrp="1"/>
          </p:cNvSpPr>
          <p:nvPr>
            <p:ph type="media" sz="quarter" idx="22"/>
          </p:nvPr>
        </p:nvSpPr>
        <p:spPr>
          <a:xfrm>
            <a:off x="515938" y="512765"/>
            <a:ext cx="11160124" cy="583247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algn="ctr">
              <a:defRPr sz="2400" b="0">
                <a:solidFill>
                  <a:schemeClr val="tx1"/>
                </a:solidFill>
                <a:highlight>
                  <a:srgbClr val="FFFF00"/>
                </a:highlight>
              </a:defRPr>
            </a:lvl1pPr>
          </a:lstStyle>
          <a:p>
            <a:endParaRPr lang="en-BE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D727BB2-CDEB-BCE3-4545-60091C334A16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37DC6070-4017-41F5-A5B8-2FD4FA816DD0}" type="datetime4">
              <a:rPr lang="nl-NL" smtClean="0"/>
              <a:t>17 maart 2025</a:t>
            </a:fld>
            <a:endParaRPr lang="en-B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BA0061-A474-21E4-E88A-9A310BC690BB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EA4DD7-4355-9D81-A622-CE0A954EF3FE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283975012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8B62EBAC-4F7D-5BF5-F072-0F6A06E938C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88546941-5005-BA93-92D7-7B50688672EB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9852C9BD-FBDB-4E14-9DA5-C35523AD1FB9}" type="datetime4">
              <a:rPr lang="nl-NL" smtClean="0"/>
              <a:t>17 maart 2025</a:t>
            </a:fld>
            <a:endParaRPr lang="en-BE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CCE070A3-C728-9241-E374-67AADE4C1B01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FF10D53C-20CB-6AC9-BE02-71C566004AE7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‹#›</a:t>
            </a:fld>
            <a:endParaRPr lang="en-BE"/>
          </a:p>
        </p:txBody>
      </p:sp>
      <p:sp>
        <p:nvSpPr>
          <p:cNvPr id="2" name="Title 5">
            <a:extLst>
              <a:ext uri="{FF2B5EF4-FFF2-40B4-BE49-F238E27FC236}">
                <a16:creationId xmlns:a16="http://schemas.microsoft.com/office/drawing/2014/main" id="{503EB048-A504-C333-0491-EBD2713C1F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27388" y="2286800"/>
            <a:ext cx="7737223" cy="2211375"/>
          </a:xfrm>
          <a:prstGeom prst="rect">
            <a:avLst/>
          </a:prstGeom>
        </p:spPr>
        <p:txBody>
          <a:bodyPr wrap="square" lIns="0" anchor="b">
            <a:spAutoFit/>
          </a:bodyPr>
          <a:lstStyle>
            <a:lvl1pPr algn="ctr">
              <a:defRPr sz="5400" b="1">
                <a:solidFill>
                  <a:schemeClr val="bg1"/>
                </a:solidFill>
              </a:defRPr>
            </a:lvl1pPr>
          </a:lstStyle>
          <a:p>
            <a:r>
              <a:rPr lang="en-GB"/>
              <a:t>"</a:t>
            </a:r>
            <a:r>
              <a:rPr lang="en-GB" err="1"/>
              <a:t>Deze</a:t>
            </a:r>
            <a:r>
              <a:rPr lang="en-GB"/>
              <a:t> slide is perfect </a:t>
            </a:r>
            <a:r>
              <a:rPr lang="en-GB" err="1"/>
              <a:t>voor</a:t>
            </a:r>
            <a:r>
              <a:rPr lang="en-GB"/>
              <a:t> </a:t>
            </a:r>
            <a:r>
              <a:rPr lang="en-GB" err="1"/>
              <a:t>citaten</a:t>
            </a:r>
            <a:r>
              <a:rPr lang="en-GB"/>
              <a:t> of </a:t>
            </a:r>
            <a:r>
              <a:rPr lang="en-GB" err="1"/>
              <a:t>andere</a:t>
            </a:r>
            <a:r>
              <a:rPr lang="en-GB"/>
              <a:t> </a:t>
            </a:r>
            <a:r>
              <a:rPr lang="en-GB" err="1"/>
              <a:t>korte</a:t>
            </a:r>
            <a:r>
              <a:rPr lang="en-GB"/>
              <a:t> </a:t>
            </a:r>
            <a:r>
              <a:rPr lang="en-GB" err="1"/>
              <a:t>teksten</a:t>
            </a:r>
            <a:r>
              <a:rPr lang="en-GB"/>
              <a:t>."</a:t>
            </a:r>
            <a:endParaRPr lang="en-BE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79F09A82-97CE-EAFF-0682-32C2B70B817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345016" y="4677072"/>
            <a:ext cx="1501982" cy="347329"/>
          </a:xfrm>
          <a:prstGeom prst="roundRect">
            <a:avLst/>
          </a:prstGeom>
          <a:solidFill>
            <a:schemeClr val="bg2"/>
          </a:solidFill>
        </p:spPr>
        <p:txBody>
          <a:bodyPr wrap="none">
            <a:sp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Lorem ipsum</a:t>
            </a:r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9749809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oudstafel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phic 14">
            <a:extLst>
              <a:ext uri="{FF2B5EF4-FFF2-40B4-BE49-F238E27FC236}">
                <a16:creationId xmlns:a16="http://schemas.microsoft.com/office/drawing/2014/main" id="{E48BC169-BE0A-CD52-B729-7A8321F2E6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5754"/>
          <a:stretch>
            <a:fillRect/>
          </a:stretch>
        </p:blipFill>
        <p:spPr>
          <a:xfrm rot="10800000">
            <a:off x="-1" y="3348810"/>
            <a:ext cx="4694740" cy="3135330"/>
          </a:xfrm>
          <a:custGeom>
            <a:avLst/>
            <a:gdLst>
              <a:gd name="connsiteX0" fmla="*/ 4694740 w 4694740"/>
              <a:gd name="connsiteY0" fmla="*/ 3135330 h 3135330"/>
              <a:gd name="connsiteX1" fmla="*/ 0 w 4694740"/>
              <a:gd name="connsiteY1" fmla="*/ 3135330 h 3135330"/>
              <a:gd name="connsiteX2" fmla="*/ 0 w 4694740"/>
              <a:gd name="connsiteY2" fmla="*/ 0 h 3135330"/>
              <a:gd name="connsiteX3" fmla="*/ 4694740 w 4694740"/>
              <a:gd name="connsiteY3" fmla="*/ 0 h 3135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4740" h="3135330">
                <a:moveTo>
                  <a:pt x="4694740" y="3135330"/>
                </a:moveTo>
                <a:lnTo>
                  <a:pt x="0" y="3135330"/>
                </a:lnTo>
                <a:lnTo>
                  <a:pt x="0" y="0"/>
                </a:lnTo>
                <a:lnTo>
                  <a:pt x="4694740" y="0"/>
                </a:lnTo>
                <a:close/>
              </a:path>
            </a:pathLst>
          </a:custGeom>
        </p:spPr>
      </p:pic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C386D47D-9BD0-FBED-100B-F2F2BC4967D7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0" y="3326401"/>
            <a:ext cx="4708560" cy="3142274"/>
          </a:xfrm>
          <a:custGeom>
            <a:avLst/>
            <a:gdLst>
              <a:gd name="connsiteX0" fmla="*/ 0 w 4708560"/>
              <a:gd name="connsiteY0" fmla="*/ 0 h 3142274"/>
              <a:gd name="connsiteX1" fmla="*/ 4621478 w 4708560"/>
              <a:gd name="connsiteY1" fmla="*/ 0 h 3142274"/>
              <a:gd name="connsiteX2" fmla="*/ 4657818 w 4708560"/>
              <a:gd name="connsiteY2" fmla="*/ 141330 h 3142274"/>
              <a:gd name="connsiteX3" fmla="*/ 4708560 w 4708560"/>
              <a:gd name="connsiteY3" fmla="*/ 644682 h 3142274"/>
              <a:gd name="connsiteX4" fmla="*/ 2210967 w 4708560"/>
              <a:gd name="connsiteY4" fmla="*/ 3142274 h 3142274"/>
              <a:gd name="connsiteX5" fmla="*/ 14820 w 4708560"/>
              <a:gd name="connsiteY5" fmla="*/ 1835183 h 3142274"/>
              <a:gd name="connsiteX6" fmla="*/ 0 w 4708560"/>
              <a:gd name="connsiteY6" fmla="*/ 1804418 h 3142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708560" h="3142274">
                <a:moveTo>
                  <a:pt x="0" y="0"/>
                </a:moveTo>
                <a:lnTo>
                  <a:pt x="4621478" y="0"/>
                </a:lnTo>
                <a:lnTo>
                  <a:pt x="4657818" y="141330"/>
                </a:lnTo>
                <a:cubicBezTo>
                  <a:pt x="4691088" y="303917"/>
                  <a:pt x="4708560" y="472259"/>
                  <a:pt x="4708560" y="644682"/>
                </a:cubicBezTo>
                <a:cubicBezTo>
                  <a:pt x="4708560" y="2024064"/>
                  <a:pt x="3590350" y="3142274"/>
                  <a:pt x="2210967" y="3142274"/>
                </a:cubicBezTo>
                <a:cubicBezTo>
                  <a:pt x="1262642" y="3142274"/>
                  <a:pt x="437761" y="2613745"/>
                  <a:pt x="14820" y="1835183"/>
                </a:cubicBezTo>
                <a:lnTo>
                  <a:pt x="0" y="1804418"/>
                </a:ln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/>
              <a:t>Afbeelding (optioneel)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4E43CB1D-E6B5-D611-F75F-206B1D05B4DC}"/>
              </a:ext>
            </a:extLst>
          </p:cNvPr>
          <p:cNvSpPr>
            <a:spLocks noGrp="1"/>
          </p:cNvSpPr>
          <p:nvPr>
            <p:ph type="dt" sz="half" idx="29"/>
          </p:nvPr>
        </p:nvSpPr>
        <p:spPr/>
        <p:txBody>
          <a:bodyPr/>
          <a:lstStyle/>
          <a:p>
            <a:fld id="{140C4FDA-41A6-4A94-AB44-E8EB251AC328}" type="datetime4">
              <a:rPr lang="nl-NL" smtClean="0"/>
              <a:t>17 maart 2025</a:t>
            </a:fld>
            <a:endParaRPr lang="en-BE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446A547A-2B78-37DB-74F0-EE0495887A4D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7E38182D-5335-28BB-0BA8-DC73BAA3A6FA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‹#›</a:t>
            </a:fld>
            <a:endParaRPr lang="en-BE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01A2FF52-2606-D47E-1C09-77E2018FAD2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r="5738"/>
          <a:stretch>
            <a:fillRect/>
          </a:stretch>
        </p:blipFill>
        <p:spPr>
          <a:xfrm rot="10800000">
            <a:off x="0" y="0"/>
            <a:ext cx="4708559" cy="3150972"/>
          </a:xfrm>
          <a:custGeom>
            <a:avLst/>
            <a:gdLst>
              <a:gd name="connsiteX0" fmla="*/ 4708559 w 4708559"/>
              <a:gd name="connsiteY0" fmla="*/ 3150972 h 3150972"/>
              <a:gd name="connsiteX1" fmla="*/ 0 w 4708559"/>
              <a:gd name="connsiteY1" fmla="*/ 3150972 h 3150972"/>
              <a:gd name="connsiteX2" fmla="*/ 0 w 4708559"/>
              <a:gd name="connsiteY2" fmla="*/ 0 h 3150972"/>
              <a:gd name="connsiteX3" fmla="*/ 4708559 w 4708559"/>
              <a:gd name="connsiteY3" fmla="*/ 0 h 3150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08559" h="3150972">
                <a:moveTo>
                  <a:pt x="4708559" y="3150972"/>
                </a:moveTo>
                <a:lnTo>
                  <a:pt x="0" y="3150972"/>
                </a:lnTo>
                <a:lnTo>
                  <a:pt x="0" y="0"/>
                </a:lnTo>
                <a:lnTo>
                  <a:pt x="4708559" y="0"/>
                </a:lnTo>
                <a:close/>
              </a:path>
            </a:pathLst>
          </a:custGeom>
        </p:spPr>
      </p:pic>
      <p:sp>
        <p:nvSpPr>
          <p:cNvPr id="18" name="Title 6">
            <a:extLst>
              <a:ext uri="{FF2B5EF4-FFF2-40B4-BE49-F238E27FC236}">
                <a16:creationId xmlns:a16="http://schemas.microsoft.com/office/drawing/2014/main" id="{2CC2B56C-04C9-0097-B992-D4AAEE6D7B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814001"/>
            <a:ext cx="4450081" cy="1116012"/>
          </a:xfrm>
        </p:spPr>
        <p:txBody>
          <a:bodyPr wrap="none"/>
          <a:lstStyle>
            <a:lvl1pPr algn="ctr">
              <a:defRPr b="1">
                <a:solidFill>
                  <a:schemeClr val="bg1"/>
                </a:solidFill>
              </a:defRPr>
            </a:lvl1pPr>
          </a:lstStyle>
          <a:p>
            <a:r>
              <a:rPr lang="nl-BE"/>
              <a:t>Inhoud</a:t>
            </a:r>
            <a:endParaRPr lang="en-BE"/>
          </a:p>
        </p:txBody>
      </p:sp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DE6BCAC9-8293-1EC8-1C6A-1B363C2F2B2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224463" y="1628775"/>
            <a:ext cx="6451600" cy="4716463"/>
          </a:xfrm>
        </p:spPr>
        <p:txBody>
          <a:bodyPr/>
          <a:lstStyle/>
          <a:p>
            <a:pPr lvl="0"/>
            <a:r>
              <a:rPr lang="nl-BE"/>
              <a:t>Klik om tekst toe te voegen. </a:t>
            </a:r>
            <a:br>
              <a:rPr lang="nl-BE"/>
            </a:br>
            <a:r>
              <a:rPr lang="nl-BE"/>
              <a:t>Voor bullets, selecteer je je tekst + TAB-toets.</a:t>
            </a:r>
          </a:p>
          <a:p>
            <a:pPr lvl="1"/>
            <a:r>
              <a:rPr lang="nl-BE"/>
              <a:t>Bullets 1</a:t>
            </a:r>
          </a:p>
          <a:p>
            <a:pPr lvl="2"/>
            <a:r>
              <a:rPr lang="nl-BE"/>
              <a:t>Bullets 2</a:t>
            </a:r>
          </a:p>
          <a:p>
            <a:pPr lvl="3"/>
            <a:r>
              <a:rPr lang="nl-BE"/>
              <a:t>Bullets 3</a:t>
            </a:r>
          </a:p>
          <a:p>
            <a:pPr lvl="4"/>
            <a:r>
              <a:rPr lang="nl-BE"/>
              <a:t>Bullets 4</a:t>
            </a:r>
          </a:p>
          <a:p>
            <a:pPr lvl="5"/>
            <a:r>
              <a:rPr lang="nl-BE"/>
              <a:t>Bullets 5</a:t>
            </a:r>
          </a:p>
          <a:p>
            <a:pPr lvl="6"/>
            <a:r>
              <a:rPr lang="nl-BE"/>
              <a:t>Bullets 6</a:t>
            </a:r>
          </a:p>
          <a:p>
            <a:pPr lvl="7"/>
            <a:r>
              <a:rPr lang="nl-BE"/>
              <a:t>Bullets 7</a:t>
            </a:r>
          </a:p>
          <a:p>
            <a:pPr lvl="8"/>
            <a:r>
              <a:rPr lang="nl-BE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970114371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F1E4541B-1975-03AA-64BE-EB3E63F4198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35229" y="1021445"/>
            <a:ext cx="1121539" cy="900000"/>
          </a:xfrm>
          <a:prstGeom prst="rect">
            <a:avLst/>
          </a:prstGeom>
        </p:spPr>
      </p:pic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5FF777E8-3B15-10D0-7BE6-6C1F774D737F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1DE26C5D-BEA6-4A85-B50D-DEDB6C05AC6E}" type="datetime4">
              <a:rPr lang="nl-NL" smtClean="0"/>
              <a:t>17 maart 2025</a:t>
            </a:fld>
            <a:endParaRPr lang="en-BE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2C993B2F-307D-459F-D620-B7F32D116909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3AAEE3FD-B91F-E75D-6222-27A954435AE6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‹#›</a:t>
            </a:fld>
            <a:endParaRPr lang="en-BE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6AB3B04-2EEC-3577-2838-6E729CFF6A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27388" y="2997998"/>
            <a:ext cx="7737223" cy="2211375"/>
          </a:xfrm>
          <a:prstGeom prst="rect">
            <a:avLst/>
          </a:prstGeom>
        </p:spPr>
        <p:txBody>
          <a:bodyPr wrap="square" lIns="0" anchor="t">
            <a:spAutoFit/>
          </a:bodyPr>
          <a:lstStyle>
            <a:lvl1pPr algn="ctr">
              <a:defRPr sz="5400" b="1">
                <a:solidFill>
                  <a:schemeClr val="bg1"/>
                </a:solidFill>
              </a:defRPr>
            </a:lvl1pPr>
          </a:lstStyle>
          <a:p>
            <a:r>
              <a:rPr lang="en-GB"/>
              <a:t>"</a:t>
            </a:r>
            <a:r>
              <a:rPr lang="en-GB" err="1"/>
              <a:t>Deze</a:t>
            </a:r>
            <a:r>
              <a:rPr lang="en-GB"/>
              <a:t> slide is perfect </a:t>
            </a:r>
            <a:r>
              <a:rPr lang="en-GB" err="1"/>
              <a:t>voor</a:t>
            </a:r>
            <a:r>
              <a:rPr lang="en-GB"/>
              <a:t> </a:t>
            </a:r>
            <a:r>
              <a:rPr lang="en-GB" err="1"/>
              <a:t>citaten</a:t>
            </a:r>
            <a:r>
              <a:rPr lang="en-GB"/>
              <a:t> of </a:t>
            </a:r>
            <a:r>
              <a:rPr lang="en-GB" err="1"/>
              <a:t>andere</a:t>
            </a:r>
            <a:r>
              <a:rPr lang="en-GB"/>
              <a:t> </a:t>
            </a:r>
            <a:r>
              <a:rPr lang="en-GB" err="1"/>
              <a:t>korte</a:t>
            </a:r>
            <a:r>
              <a:rPr lang="en-GB"/>
              <a:t> </a:t>
            </a:r>
            <a:r>
              <a:rPr lang="en-GB" err="1"/>
              <a:t>teksten</a:t>
            </a:r>
            <a:r>
              <a:rPr lang="en-GB"/>
              <a:t>."</a:t>
            </a:r>
            <a:endParaRPr lang="en-BE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AF104807-E401-B120-3596-5DBB306E942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227388" y="2457450"/>
            <a:ext cx="7737223" cy="313932"/>
          </a:xfrm>
          <a:prstGeom prst="rect">
            <a:avLst/>
          </a:prstGeom>
        </p:spPr>
        <p:txBody>
          <a:bodyPr wrap="square" lIns="0" rIns="0" anchor="b">
            <a:spAutoFit/>
          </a:bodyPr>
          <a:lstStyle>
            <a:lvl1pPr algn="ctr">
              <a:defRPr sz="1600" b="0" i="1">
                <a:solidFill>
                  <a:schemeClr val="bg1"/>
                </a:solidFill>
              </a:defRPr>
            </a:lvl1pPr>
          </a:lstStyle>
          <a:p>
            <a:pPr lvl="0"/>
            <a:r>
              <a:rPr lang="nl-NL" noProof="0"/>
              <a:t>- </a:t>
            </a:r>
            <a:r>
              <a:rPr lang="nl-NL" noProof="0" err="1"/>
              <a:t>Lorem</a:t>
            </a:r>
            <a:r>
              <a:rPr lang="nl-NL" noProof="0"/>
              <a:t> </a:t>
            </a:r>
            <a:r>
              <a:rPr lang="nl-NL" noProof="0" err="1"/>
              <a:t>ipsum</a:t>
            </a:r>
            <a:endParaRPr lang="nl-NL" noProof="0"/>
          </a:p>
        </p:txBody>
      </p:sp>
    </p:spTree>
    <p:extLst>
      <p:ext uri="{BB962C8B-B14F-4D97-AF65-F5344CB8AC3E}">
        <p14:creationId xmlns:p14="http://schemas.microsoft.com/office/powerpoint/2010/main" val="395156719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F08212B4-749A-8762-8976-4E8AE15626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8058"/>
          <a:stretch>
            <a:fillRect/>
          </a:stretch>
        </p:blipFill>
        <p:spPr>
          <a:xfrm rot="16200000">
            <a:off x="6155702" y="1216305"/>
            <a:ext cx="7647208" cy="4425388"/>
          </a:xfrm>
          <a:custGeom>
            <a:avLst/>
            <a:gdLst>
              <a:gd name="connsiteX0" fmla="*/ 7647208 w 7647208"/>
              <a:gd name="connsiteY0" fmla="*/ 0 h 4425388"/>
              <a:gd name="connsiteX1" fmla="*/ 7647208 w 7647208"/>
              <a:gd name="connsiteY1" fmla="*/ 1649393 h 4425388"/>
              <a:gd name="connsiteX2" fmla="*/ 7252603 w 7647208"/>
              <a:gd name="connsiteY2" fmla="*/ 1649393 h 4425388"/>
              <a:gd name="connsiteX3" fmla="*/ 7252603 w 7647208"/>
              <a:gd name="connsiteY3" fmla="*/ 4425388 h 4425388"/>
              <a:gd name="connsiteX4" fmla="*/ 394604 w 7647208"/>
              <a:gd name="connsiteY4" fmla="*/ 4425388 h 4425388"/>
              <a:gd name="connsiteX5" fmla="*/ 394604 w 7647208"/>
              <a:gd name="connsiteY5" fmla="*/ 1649393 h 4425388"/>
              <a:gd name="connsiteX6" fmla="*/ 0 w 7647208"/>
              <a:gd name="connsiteY6" fmla="*/ 1649393 h 4425388"/>
              <a:gd name="connsiteX7" fmla="*/ 0 w 7647208"/>
              <a:gd name="connsiteY7" fmla="*/ 0 h 4425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47208" h="4425388">
                <a:moveTo>
                  <a:pt x="7647208" y="0"/>
                </a:moveTo>
                <a:lnTo>
                  <a:pt x="7647208" y="1649393"/>
                </a:lnTo>
                <a:lnTo>
                  <a:pt x="7252603" y="1649393"/>
                </a:lnTo>
                <a:lnTo>
                  <a:pt x="7252603" y="4425388"/>
                </a:lnTo>
                <a:lnTo>
                  <a:pt x="394604" y="4425388"/>
                </a:lnTo>
                <a:lnTo>
                  <a:pt x="394604" y="1649393"/>
                </a:lnTo>
                <a:lnTo>
                  <a:pt x="0" y="1649393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FE738BC7-B428-AE45-0402-7B49BF21856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766611" y="0"/>
            <a:ext cx="4445703" cy="6858000"/>
          </a:xfrm>
          <a:custGeom>
            <a:avLst/>
            <a:gdLst>
              <a:gd name="connsiteX0" fmla="*/ 2020057 w 4445703"/>
              <a:gd name="connsiteY0" fmla="*/ 0 h 6858000"/>
              <a:gd name="connsiteX1" fmla="*/ 4445703 w 4445703"/>
              <a:gd name="connsiteY1" fmla="*/ 0 h 6858000"/>
              <a:gd name="connsiteX2" fmla="*/ 4445703 w 4445703"/>
              <a:gd name="connsiteY2" fmla="*/ 6858000 h 6858000"/>
              <a:gd name="connsiteX3" fmla="*/ 2020058 w 4445703"/>
              <a:gd name="connsiteY3" fmla="*/ 6858000 h 6858000"/>
              <a:gd name="connsiteX4" fmla="*/ 1729246 w 4445703"/>
              <a:gd name="connsiteY4" fmla="*/ 6681327 h 6858000"/>
              <a:gd name="connsiteX5" fmla="*/ 0 w 4445703"/>
              <a:gd name="connsiteY5" fmla="*/ 3429000 h 6858000"/>
              <a:gd name="connsiteX6" fmla="*/ 1729246 w 4445703"/>
              <a:gd name="connsiteY6" fmla="*/ 17667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5703" h="6858000">
                <a:moveTo>
                  <a:pt x="2020057" y="0"/>
                </a:moveTo>
                <a:lnTo>
                  <a:pt x="4445703" y="0"/>
                </a:lnTo>
                <a:lnTo>
                  <a:pt x="4445703" y="6858000"/>
                </a:lnTo>
                <a:lnTo>
                  <a:pt x="2020058" y="6858000"/>
                </a:lnTo>
                <a:lnTo>
                  <a:pt x="1729246" y="6681327"/>
                </a:lnTo>
                <a:cubicBezTo>
                  <a:pt x="685941" y="5976483"/>
                  <a:pt x="0" y="4782844"/>
                  <a:pt x="0" y="3429000"/>
                </a:cubicBezTo>
                <a:cubicBezTo>
                  <a:pt x="0" y="2075157"/>
                  <a:pt x="685941" y="881518"/>
                  <a:pt x="1729246" y="176673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endParaRPr lang="nl-NL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76B6D8C-68FE-8341-EFCA-D916B5F971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9" y="1519799"/>
            <a:ext cx="6521470" cy="2917722"/>
          </a:xfrm>
          <a:prstGeom prst="rect">
            <a:avLst/>
          </a:prstGeom>
        </p:spPr>
        <p:txBody>
          <a:bodyPr wrap="square" lIns="0" rIns="0" anchor="b">
            <a:spAutoFit/>
          </a:bodyPr>
          <a:lstStyle>
            <a:lvl1pPr>
              <a:defRPr sz="5400" b="1">
                <a:solidFill>
                  <a:schemeClr val="bg2"/>
                </a:solidFill>
              </a:defRPr>
            </a:lvl1pPr>
          </a:lstStyle>
          <a:p>
            <a:r>
              <a:rPr lang="en-GB"/>
              <a:t>"</a:t>
            </a:r>
            <a:r>
              <a:rPr lang="en-GB" err="1"/>
              <a:t>Deze</a:t>
            </a:r>
            <a:r>
              <a:rPr lang="en-GB"/>
              <a:t> slide is perfect </a:t>
            </a:r>
            <a:r>
              <a:rPr lang="en-GB" err="1"/>
              <a:t>voor</a:t>
            </a:r>
            <a:r>
              <a:rPr lang="en-GB"/>
              <a:t> </a:t>
            </a:r>
            <a:r>
              <a:rPr lang="en-GB" err="1"/>
              <a:t>citaten</a:t>
            </a:r>
            <a:r>
              <a:rPr lang="en-GB"/>
              <a:t> of </a:t>
            </a:r>
            <a:r>
              <a:rPr lang="en-GB" err="1"/>
              <a:t>andere</a:t>
            </a:r>
            <a:r>
              <a:rPr lang="en-GB"/>
              <a:t> </a:t>
            </a:r>
            <a:r>
              <a:rPr lang="en-GB" err="1"/>
              <a:t>korte</a:t>
            </a:r>
            <a:r>
              <a:rPr lang="en-GB"/>
              <a:t> </a:t>
            </a:r>
            <a:r>
              <a:rPr lang="en-GB" err="1"/>
              <a:t>teksten</a:t>
            </a:r>
            <a:r>
              <a:rPr lang="en-GB"/>
              <a:t>."</a:t>
            </a:r>
            <a:endParaRPr lang="en-BE"/>
          </a:p>
        </p:txBody>
      </p:sp>
      <p:sp>
        <p:nvSpPr>
          <p:cNvPr id="32" name="Text Placeholder 5">
            <a:extLst>
              <a:ext uri="{FF2B5EF4-FFF2-40B4-BE49-F238E27FC236}">
                <a16:creationId xmlns:a16="http://schemas.microsoft.com/office/drawing/2014/main" id="{CA7A3037-54B7-5A6F-BAF7-44538A99940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15938" y="4610323"/>
            <a:ext cx="6521471" cy="338554"/>
          </a:xfrm>
          <a:prstGeom prst="rect">
            <a:avLst/>
          </a:prstGeom>
        </p:spPr>
        <p:txBody>
          <a:bodyPr wrap="square" lIns="0" rIns="0">
            <a:spAutoFit/>
          </a:bodyPr>
          <a:lstStyle>
            <a:lvl1pPr algn="l">
              <a:defRPr sz="1600" b="0" i="1"/>
            </a:lvl1pPr>
          </a:lstStyle>
          <a:p>
            <a:pPr lvl="0"/>
            <a:r>
              <a:rPr lang="nl-NL" noProof="0"/>
              <a:t>- </a:t>
            </a:r>
            <a:r>
              <a:rPr lang="nl-NL" noProof="0" err="1"/>
              <a:t>Lorem</a:t>
            </a:r>
            <a:r>
              <a:rPr lang="nl-NL" noProof="0"/>
              <a:t> </a:t>
            </a:r>
            <a:r>
              <a:rPr lang="nl-NL" noProof="0" err="1"/>
              <a:t>ipsum</a:t>
            </a:r>
            <a:endParaRPr lang="nl-NL" noProof="0"/>
          </a:p>
        </p:txBody>
      </p:sp>
      <p:sp>
        <p:nvSpPr>
          <p:cNvPr id="33" name="Date Placeholder 32">
            <a:extLst>
              <a:ext uri="{FF2B5EF4-FFF2-40B4-BE49-F238E27FC236}">
                <a16:creationId xmlns:a16="http://schemas.microsoft.com/office/drawing/2014/main" id="{E6189C85-14E7-C9FC-35C7-61C92902C801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25BB0464-8246-4839-8CC7-89B08B6CA3D9}" type="datetime4">
              <a:rPr lang="nl-NL" smtClean="0"/>
              <a:t>17 maart 2025</a:t>
            </a:fld>
            <a:endParaRPr lang="en-BE"/>
          </a:p>
        </p:txBody>
      </p:sp>
      <p:sp>
        <p:nvSpPr>
          <p:cNvPr id="34" name="Footer Placeholder 33">
            <a:extLst>
              <a:ext uri="{FF2B5EF4-FFF2-40B4-BE49-F238E27FC236}">
                <a16:creationId xmlns:a16="http://schemas.microsoft.com/office/drawing/2014/main" id="{BE48AB95-66C0-371F-0413-597CD017F7E2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/>
          </a:p>
        </p:txBody>
      </p: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id="{1811AE42-7B23-7402-64C7-8C2B4CDD0BA1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672283521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F08212B4-749A-8762-8976-4E8AE15626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8058"/>
          <a:stretch>
            <a:fillRect/>
          </a:stretch>
        </p:blipFill>
        <p:spPr>
          <a:xfrm rot="16200000">
            <a:off x="6155702" y="1216305"/>
            <a:ext cx="7647208" cy="4425388"/>
          </a:xfrm>
          <a:custGeom>
            <a:avLst/>
            <a:gdLst>
              <a:gd name="connsiteX0" fmla="*/ 7647208 w 7647208"/>
              <a:gd name="connsiteY0" fmla="*/ 0 h 4425388"/>
              <a:gd name="connsiteX1" fmla="*/ 7647208 w 7647208"/>
              <a:gd name="connsiteY1" fmla="*/ 1649393 h 4425388"/>
              <a:gd name="connsiteX2" fmla="*/ 7252603 w 7647208"/>
              <a:gd name="connsiteY2" fmla="*/ 1649393 h 4425388"/>
              <a:gd name="connsiteX3" fmla="*/ 7252603 w 7647208"/>
              <a:gd name="connsiteY3" fmla="*/ 4425388 h 4425388"/>
              <a:gd name="connsiteX4" fmla="*/ 394604 w 7647208"/>
              <a:gd name="connsiteY4" fmla="*/ 4425388 h 4425388"/>
              <a:gd name="connsiteX5" fmla="*/ 394604 w 7647208"/>
              <a:gd name="connsiteY5" fmla="*/ 1649393 h 4425388"/>
              <a:gd name="connsiteX6" fmla="*/ 0 w 7647208"/>
              <a:gd name="connsiteY6" fmla="*/ 1649393 h 4425388"/>
              <a:gd name="connsiteX7" fmla="*/ 0 w 7647208"/>
              <a:gd name="connsiteY7" fmla="*/ 0 h 4425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47208" h="4425388">
                <a:moveTo>
                  <a:pt x="7647208" y="0"/>
                </a:moveTo>
                <a:lnTo>
                  <a:pt x="7647208" y="1649393"/>
                </a:lnTo>
                <a:lnTo>
                  <a:pt x="7252603" y="1649393"/>
                </a:lnTo>
                <a:lnTo>
                  <a:pt x="7252603" y="4425388"/>
                </a:lnTo>
                <a:lnTo>
                  <a:pt x="394604" y="4425388"/>
                </a:lnTo>
                <a:lnTo>
                  <a:pt x="394604" y="1649393"/>
                </a:lnTo>
                <a:lnTo>
                  <a:pt x="0" y="1649393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FE738BC7-B428-AE45-0402-7B49BF21856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766611" y="0"/>
            <a:ext cx="4445703" cy="6858000"/>
          </a:xfrm>
          <a:custGeom>
            <a:avLst/>
            <a:gdLst>
              <a:gd name="connsiteX0" fmla="*/ 2020057 w 4445703"/>
              <a:gd name="connsiteY0" fmla="*/ 0 h 6858000"/>
              <a:gd name="connsiteX1" fmla="*/ 4445703 w 4445703"/>
              <a:gd name="connsiteY1" fmla="*/ 0 h 6858000"/>
              <a:gd name="connsiteX2" fmla="*/ 4445703 w 4445703"/>
              <a:gd name="connsiteY2" fmla="*/ 6858000 h 6858000"/>
              <a:gd name="connsiteX3" fmla="*/ 2020058 w 4445703"/>
              <a:gd name="connsiteY3" fmla="*/ 6858000 h 6858000"/>
              <a:gd name="connsiteX4" fmla="*/ 1729246 w 4445703"/>
              <a:gd name="connsiteY4" fmla="*/ 6681327 h 6858000"/>
              <a:gd name="connsiteX5" fmla="*/ 0 w 4445703"/>
              <a:gd name="connsiteY5" fmla="*/ 3429000 h 6858000"/>
              <a:gd name="connsiteX6" fmla="*/ 1729246 w 4445703"/>
              <a:gd name="connsiteY6" fmla="*/ 17667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5703" h="6858000">
                <a:moveTo>
                  <a:pt x="2020057" y="0"/>
                </a:moveTo>
                <a:lnTo>
                  <a:pt x="4445703" y="0"/>
                </a:lnTo>
                <a:lnTo>
                  <a:pt x="4445703" y="6858000"/>
                </a:lnTo>
                <a:lnTo>
                  <a:pt x="2020058" y="6858000"/>
                </a:lnTo>
                <a:lnTo>
                  <a:pt x="1729246" y="6681327"/>
                </a:lnTo>
                <a:cubicBezTo>
                  <a:pt x="685941" y="5976483"/>
                  <a:pt x="0" y="4782844"/>
                  <a:pt x="0" y="3429000"/>
                </a:cubicBezTo>
                <a:cubicBezTo>
                  <a:pt x="0" y="2075157"/>
                  <a:pt x="685941" y="881518"/>
                  <a:pt x="1729246" y="176673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endParaRPr lang="nl-NL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76B6D8C-68FE-8341-EFCA-D916B5F971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9" y="1519799"/>
            <a:ext cx="6521470" cy="2917722"/>
          </a:xfrm>
          <a:prstGeom prst="rect">
            <a:avLst/>
          </a:prstGeom>
        </p:spPr>
        <p:txBody>
          <a:bodyPr wrap="square" lIns="0" rIns="0" anchor="b">
            <a:spAutoFit/>
          </a:bodyPr>
          <a:lstStyle>
            <a:lvl1pPr>
              <a:defRPr sz="5400" b="1">
                <a:solidFill>
                  <a:schemeClr val="bg1"/>
                </a:solidFill>
              </a:defRPr>
            </a:lvl1pPr>
          </a:lstStyle>
          <a:p>
            <a:r>
              <a:rPr lang="en-GB"/>
              <a:t>"</a:t>
            </a:r>
            <a:r>
              <a:rPr lang="en-GB" err="1"/>
              <a:t>Deze</a:t>
            </a:r>
            <a:r>
              <a:rPr lang="en-GB"/>
              <a:t> slide is perfect </a:t>
            </a:r>
            <a:r>
              <a:rPr lang="en-GB" err="1"/>
              <a:t>voor</a:t>
            </a:r>
            <a:r>
              <a:rPr lang="en-GB"/>
              <a:t> </a:t>
            </a:r>
            <a:r>
              <a:rPr lang="en-GB" err="1"/>
              <a:t>citaten</a:t>
            </a:r>
            <a:r>
              <a:rPr lang="en-GB"/>
              <a:t> of </a:t>
            </a:r>
            <a:r>
              <a:rPr lang="en-GB" err="1"/>
              <a:t>andere</a:t>
            </a:r>
            <a:r>
              <a:rPr lang="en-GB"/>
              <a:t> </a:t>
            </a:r>
            <a:r>
              <a:rPr lang="en-GB" err="1"/>
              <a:t>korte</a:t>
            </a:r>
            <a:r>
              <a:rPr lang="en-GB"/>
              <a:t> </a:t>
            </a:r>
            <a:r>
              <a:rPr lang="en-GB" err="1"/>
              <a:t>teksten</a:t>
            </a:r>
            <a:r>
              <a:rPr lang="en-GB"/>
              <a:t>."</a:t>
            </a:r>
            <a:endParaRPr lang="en-BE"/>
          </a:p>
        </p:txBody>
      </p:sp>
      <p:sp>
        <p:nvSpPr>
          <p:cNvPr id="32" name="Text Placeholder 5">
            <a:extLst>
              <a:ext uri="{FF2B5EF4-FFF2-40B4-BE49-F238E27FC236}">
                <a16:creationId xmlns:a16="http://schemas.microsoft.com/office/drawing/2014/main" id="{CA7A3037-54B7-5A6F-BAF7-44538A99940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15938" y="4610323"/>
            <a:ext cx="6521471" cy="338554"/>
          </a:xfrm>
          <a:prstGeom prst="rect">
            <a:avLst/>
          </a:prstGeom>
        </p:spPr>
        <p:txBody>
          <a:bodyPr wrap="square" lIns="0" rIns="0">
            <a:spAutoFit/>
          </a:bodyPr>
          <a:lstStyle>
            <a:lvl1pPr algn="l">
              <a:defRPr sz="1600" b="0" i="1"/>
            </a:lvl1pPr>
          </a:lstStyle>
          <a:p>
            <a:pPr lvl="0"/>
            <a:r>
              <a:rPr lang="nl-NL" noProof="0"/>
              <a:t>- </a:t>
            </a:r>
            <a:r>
              <a:rPr lang="nl-NL" noProof="0" err="1"/>
              <a:t>Lorem</a:t>
            </a:r>
            <a:r>
              <a:rPr lang="nl-NL" noProof="0"/>
              <a:t> </a:t>
            </a:r>
            <a:r>
              <a:rPr lang="nl-NL" noProof="0" err="1"/>
              <a:t>ipsum</a:t>
            </a:r>
            <a:endParaRPr lang="nl-NL" noProof="0"/>
          </a:p>
        </p:txBody>
      </p:sp>
      <p:sp>
        <p:nvSpPr>
          <p:cNvPr id="33" name="Date Placeholder 32">
            <a:extLst>
              <a:ext uri="{FF2B5EF4-FFF2-40B4-BE49-F238E27FC236}">
                <a16:creationId xmlns:a16="http://schemas.microsoft.com/office/drawing/2014/main" id="{E6189C85-14E7-C9FC-35C7-61C92902C801}"/>
              </a:ext>
            </a:extLst>
          </p:cNvPr>
          <p:cNvSpPr>
            <a:spLocks noGrp="1"/>
          </p:cNvSpPr>
          <p:nvPr>
            <p:ph type="dt" sz="half" idx="24"/>
          </p:nvPr>
        </p:nvSpPr>
        <p:spPr/>
        <p:txBody>
          <a:bodyPr/>
          <a:lstStyle/>
          <a:p>
            <a:fld id="{CDF9304B-11A3-4C8E-8549-10E8C505B94F}" type="datetime4">
              <a:rPr lang="nl-NL" smtClean="0"/>
              <a:t>17 maart 2025</a:t>
            </a:fld>
            <a:endParaRPr lang="en-BE"/>
          </a:p>
        </p:txBody>
      </p:sp>
      <p:sp>
        <p:nvSpPr>
          <p:cNvPr id="34" name="Footer Placeholder 33">
            <a:extLst>
              <a:ext uri="{FF2B5EF4-FFF2-40B4-BE49-F238E27FC236}">
                <a16:creationId xmlns:a16="http://schemas.microsoft.com/office/drawing/2014/main" id="{BE48AB95-66C0-371F-0413-597CD017F7E2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/>
          </a:p>
        </p:txBody>
      </p: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id="{1811AE42-7B23-7402-64C7-8C2B4CDD0BA1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077370580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nd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F1856E72-A653-639F-F9E9-A775583AF7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2500"/>
          <a:stretch>
            <a:fillRect/>
          </a:stretch>
        </p:blipFill>
        <p:spPr>
          <a:xfrm rot="10800000">
            <a:off x="4457697" y="8628"/>
            <a:ext cx="7734303" cy="5575783"/>
          </a:xfrm>
          <a:custGeom>
            <a:avLst/>
            <a:gdLst>
              <a:gd name="connsiteX0" fmla="*/ 7734303 w 7734303"/>
              <a:gd name="connsiteY0" fmla="*/ 5575783 h 5575783"/>
              <a:gd name="connsiteX1" fmla="*/ 0 w 7734303"/>
              <a:gd name="connsiteY1" fmla="*/ 5575783 h 5575783"/>
              <a:gd name="connsiteX2" fmla="*/ 0 w 7734303"/>
              <a:gd name="connsiteY2" fmla="*/ 0 h 5575783"/>
              <a:gd name="connsiteX3" fmla="*/ 7734303 w 7734303"/>
              <a:gd name="connsiteY3" fmla="*/ 0 h 55757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734303" h="5575783">
                <a:moveTo>
                  <a:pt x="7734303" y="5575783"/>
                </a:moveTo>
                <a:lnTo>
                  <a:pt x="0" y="5575783"/>
                </a:lnTo>
                <a:lnTo>
                  <a:pt x="0" y="0"/>
                </a:lnTo>
                <a:lnTo>
                  <a:pt x="7734303" y="0"/>
                </a:lnTo>
                <a:close/>
              </a:path>
            </a:pathLst>
          </a:custGeom>
        </p:spPr>
      </p:pic>
      <p:sp>
        <p:nvSpPr>
          <p:cNvPr id="8" name="Picture Placeholder 13">
            <a:extLst>
              <a:ext uri="{FF2B5EF4-FFF2-40B4-BE49-F238E27FC236}">
                <a16:creationId xmlns:a16="http://schemas.microsoft.com/office/drawing/2014/main" id="{CC392A90-F02F-6724-7C36-F731DC3770D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57699" y="1085"/>
            <a:ext cx="7734301" cy="5572125"/>
          </a:xfrm>
          <a:custGeom>
            <a:avLst/>
            <a:gdLst>
              <a:gd name="connsiteX0" fmla="*/ 143693 w 7734301"/>
              <a:gd name="connsiteY0" fmla="*/ 0 h 5572125"/>
              <a:gd name="connsiteX1" fmla="*/ 7734301 w 7734301"/>
              <a:gd name="connsiteY1" fmla="*/ 0 h 5572125"/>
              <a:gd name="connsiteX2" fmla="*/ 7734301 w 7734301"/>
              <a:gd name="connsiteY2" fmla="*/ 4113568 h 5572125"/>
              <a:gd name="connsiteX3" fmla="*/ 7592641 w 7734301"/>
              <a:gd name="connsiteY3" fmla="*/ 4269434 h 5572125"/>
              <a:gd name="connsiteX4" fmla="*/ 4447666 w 7734301"/>
              <a:gd name="connsiteY4" fmla="*/ 5572125 h 5572125"/>
              <a:gd name="connsiteX5" fmla="*/ 0 w 7734301"/>
              <a:gd name="connsiteY5" fmla="*/ 1124459 h 5572125"/>
              <a:gd name="connsiteX6" fmla="*/ 140025 w 7734301"/>
              <a:gd name="connsiteY6" fmla="*/ 12918 h 5572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734301" h="5572125">
                <a:moveTo>
                  <a:pt x="143693" y="0"/>
                </a:moveTo>
                <a:lnTo>
                  <a:pt x="7734301" y="0"/>
                </a:lnTo>
                <a:lnTo>
                  <a:pt x="7734301" y="4113568"/>
                </a:lnTo>
                <a:lnTo>
                  <a:pt x="7592641" y="4269434"/>
                </a:lnTo>
                <a:cubicBezTo>
                  <a:pt x="6787772" y="5074303"/>
                  <a:pt x="5675855" y="5572125"/>
                  <a:pt x="4447666" y="5572125"/>
                </a:cubicBezTo>
                <a:cubicBezTo>
                  <a:pt x="1991288" y="5572125"/>
                  <a:pt x="0" y="3580837"/>
                  <a:pt x="0" y="1124459"/>
                </a:cubicBezTo>
                <a:cubicBezTo>
                  <a:pt x="0" y="740650"/>
                  <a:pt x="48616" y="368196"/>
                  <a:pt x="140025" y="12918"/>
                </a:cubicBez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algn="ctr">
              <a:defRPr sz="2400" b="0" i="0">
                <a:solidFill>
                  <a:schemeClr val="tx1"/>
                </a:solidFill>
                <a:highlight>
                  <a:srgbClr val="FFFF00"/>
                </a:highlight>
                <a:latin typeface="+mn-lt"/>
              </a:defRPr>
            </a:lvl1pPr>
          </a:lstStyle>
          <a:p>
            <a:r>
              <a:rPr lang="en-BE"/>
              <a:t>Afbeelding (optioneel)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2041A70C-B4C6-CC04-E962-6BDDE73444A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7288C2A4-B0E2-3C19-29AE-FC770C9A1273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B81AF909-CBEC-4556-BAEF-F31139690520}" type="datetime4">
              <a:rPr lang="nl-NL" smtClean="0"/>
              <a:t>17 maart 2025</a:t>
            </a:fld>
            <a:endParaRPr lang="en-BE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5C97681C-148C-C73B-1BC7-050D5FA8427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64B7FF66-B68F-9F0D-D8D0-7E96B74C48F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‹#›</a:t>
            </a:fld>
            <a:endParaRPr lang="en-BE"/>
          </a:p>
        </p:txBody>
      </p:sp>
      <p:sp>
        <p:nvSpPr>
          <p:cNvPr id="3" name="Title 20">
            <a:extLst>
              <a:ext uri="{FF2B5EF4-FFF2-40B4-BE49-F238E27FC236}">
                <a16:creationId xmlns:a16="http://schemas.microsoft.com/office/drawing/2014/main" id="{C834E2FE-4C3D-25AA-CB65-0123D31BD4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8" y="3429000"/>
            <a:ext cx="4190533" cy="798680"/>
          </a:xfrm>
        </p:spPr>
        <p:txBody>
          <a:bodyPr wrap="square" lIns="0" rIns="0" anchor="b">
            <a:spAutoFit/>
          </a:bodyPr>
          <a:lstStyle>
            <a:lvl1pPr>
              <a:defRPr sz="5400" b="1">
                <a:solidFill>
                  <a:schemeClr val="bg2"/>
                </a:solidFill>
              </a:defRPr>
            </a:lvl1pPr>
          </a:lstStyle>
          <a:p>
            <a:r>
              <a:rPr lang="en-GB" err="1"/>
              <a:t>Bedankt</a:t>
            </a:r>
            <a:r>
              <a:rPr lang="en-GB"/>
              <a:t>!</a:t>
            </a:r>
            <a:endParaRPr lang="en-BE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91A0C0AD-600C-C3B6-0636-564675A7AF7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5938" y="4449360"/>
            <a:ext cx="4198872" cy="249299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>
              <a:lnSpc>
                <a:spcPct val="120000"/>
              </a:lnSpc>
              <a:buFont typeface="Arial" panose="020B0604020202020204" pitchFamily="34" charset="0"/>
              <a:buNone/>
              <a:defRPr sz="1800" b="0" i="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Contact</a:t>
            </a:r>
          </a:p>
        </p:txBody>
      </p:sp>
    </p:spTree>
    <p:extLst>
      <p:ext uri="{BB962C8B-B14F-4D97-AF65-F5344CB8AC3E}">
        <p14:creationId xmlns:p14="http://schemas.microsoft.com/office/powerpoint/2010/main" val="4594429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oudstafel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491063B6-E4BA-5CD4-29E1-3AA1B5D63796}"/>
              </a:ext>
            </a:extLst>
          </p:cNvPr>
          <p:cNvGrpSpPr/>
          <p:nvPr userDrawn="1"/>
        </p:nvGrpSpPr>
        <p:grpSpPr>
          <a:xfrm>
            <a:off x="6969945" y="625641"/>
            <a:ext cx="4491488" cy="5606717"/>
            <a:chOff x="6663337" y="0"/>
            <a:chExt cx="5010150" cy="6254161"/>
          </a:xfrm>
          <a:solidFill>
            <a:srgbClr val="E8EBEE"/>
          </a:solidFill>
        </p:grpSpPr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AD1644A2-6606-40CB-7F1B-E76D588DA82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6663338" y="2113005"/>
              <a:ext cx="5010148" cy="1907584"/>
            </a:xfrm>
            <a:prstGeom prst="rect">
              <a:avLst/>
            </a:prstGeom>
          </p:spPr>
        </p:pic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F1C2669B-5EAB-3BD5-6A25-2E074B17370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6663338" y="0"/>
              <a:ext cx="5010148" cy="1907584"/>
            </a:xfrm>
            <a:prstGeom prst="rect">
              <a:avLst/>
            </a:prstGeom>
          </p:spPr>
        </p:pic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B60B2BAA-FF76-016A-AE82-B1E108A1239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663337" y="4346577"/>
              <a:ext cx="5010150" cy="1907584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25D2273-F78E-9DB3-2A6F-BDDBC50814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BE"/>
              <a:t>Inhoud</a:t>
            </a:r>
            <a:endParaRPr lang="en-B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ACE6B1-CB1E-FD86-3DF8-A5E3CF56BEC4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42760957-2A8E-40BE-966D-8F8593EA1358}" type="datetime4">
              <a:rPr lang="nl-NL" smtClean="0"/>
              <a:t>17 maart 2025</a:t>
            </a:fld>
            <a:endParaRPr lang="en-BE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06E0A32-6236-FD89-54F3-32DAF68AAF66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r>
              <a:rPr lang="en-GB" err="1"/>
              <a:t>Voettekst</a:t>
            </a:r>
            <a:endParaRPr lang="en-BE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65FE8F9-875D-C106-3FC1-50AED466CC36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‹#›</a:t>
            </a:fld>
            <a:endParaRPr lang="en-BE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A0A78055-FE2C-B041-C51B-52FDF9A6F16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36" y="1628775"/>
            <a:ext cx="11160127" cy="4716463"/>
          </a:xfrm>
        </p:spPr>
        <p:txBody>
          <a:bodyPr/>
          <a:lstStyle/>
          <a:p>
            <a:pPr lvl="0"/>
            <a:r>
              <a:rPr lang="nl-BE"/>
              <a:t>Klik om tekst toe te voegen. </a:t>
            </a:r>
            <a:br>
              <a:rPr lang="nl-BE"/>
            </a:br>
            <a:r>
              <a:rPr lang="nl-BE"/>
              <a:t>Voor bullets, selecteer je je tekst + TAB-toets.</a:t>
            </a:r>
          </a:p>
          <a:p>
            <a:pPr lvl="1"/>
            <a:r>
              <a:rPr lang="nl-BE"/>
              <a:t>Bullets 1</a:t>
            </a:r>
          </a:p>
          <a:p>
            <a:pPr lvl="2"/>
            <a:r>
              <a:rPr lang="nl-BE"/>
              <a:t>Bullets 2</a:t>
            </a:r>
          </a:p>
          <a:p>
            <a:pPr lvl="3"/>
            <a:r>
              <a:rPr lang="nl-BE"/>
              <a:t>Bullets 3</a:t>
            </a:r>
          </a:p>
          <a:p>
            <a:pPr lvl="4"/>
            <a:r>
              <a:rPr lang="nl-BE"/>
              <a:t>Bullets 4</a:t>
            </a:r>
          </a:p>
          <a:p>
            <a:pPr lvl="5"/>
            <a:r>
              <a:rPr lang="nl-BE"/>
              <a:t>Bullets 5</a:t>
            </a:r>
          </a:p>
          <a:p>
            <a:pPr lvl="6"/>
            <a:r>
              <a:rPr lang="nl-BE"/>
              <a:t>Bullets 6</a:t>
            </a:r>
          </a:p>
          <a:p>
            <a:pPr lvl="7"/>
            <a:r>
              <a:rPr lang="nl-BE"/>
              <a:t>Bullets 7</a:t>
            </a:r>
          </a:p>
          <a:p>
            <a:pPr lvl="8"/>
            <a:r>
              <a:rPr lang="nl-BE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27200802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ofdstuk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32AF3EB5-ACD0-6B09-1FF2-DEA60249A70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4238293" y="2126818"/>
            <a:ext cx="6903349" cy="2609803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7E949FA5-2A21-A3D7-3120-30E1A0CBA1B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5189" r="5189"/>
          <a:stretch/>
        </p:blipFill>
        <p:spPr>
          <a:xfrm rot="5400000">
            <a:off x="7316570" y="1982572"/>
            <a:ext cx="6858002" cy="2892857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E9D96EBF-4D99-EEFC-B066-7916593073B8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5938" y="512763"/>
            <a:ext cx="1274400" cy="508682"/>
          </a:xfrm>
          <a:prstGeom prst="rect">
            <a:avLst/>
          </a:prstGeom>
        </p:spPr>
      </p:pic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EA593D01-B366-1C7A-016D-3A952A425B0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5935" y="2688720"/>
            <a:ext cx="8207651" cy="524553"/>
          </a:xfrm>
          <a:prstGeom prst="rect">
            <a:avLst/>
          </a:prstGeom>
        </p:spPr>
        <p:txBody>
          <a:bodyPr wrap="square" lIns="0" rIns="0" bIns="108000" anchor="b">
            <a:sp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b="1" i="1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GB" err="1"/>
              <a:t>Hoofdstuk</a:t>
            </a:r>
            <a:r>
              <a:rPr lang="en-GB"/>
              <a:t> - </a:t>
            </a:r>
            <a:r>
              <a:rPr lang="en-GB" err="1"/>
              <a:t>Ondertitel</a:t>
            </a:r>
            <a:endParaRPr lang="en-BE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9B727AB-7970-6A95-AC91-00F2644113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935" y="3213273"/>
            <a:ext cx="8207651" cy="1588127"/>
          </a:xfrm>
          <a:prstGeom prst="rect">
            <a:avLst/>
          </a:prstGeom>
        </p:spPr>
        <p:txBody>
          <a:bodyPr lIns="0" rIns="0" anchor="t">
            <a:normAutofit/>
          </a:bodyPr>
          <a:lstStyle>
            <a:lvl1pPr>
              <a:defRPr sz="5400" b="0">
                <a:solidFill>
                  <a:schemeClr val="bg2"/>
                </a:solidFill>
              </a:defRPr>
            </a:lvl1pPr>
          </a:lstStyle>
          <a:p>
            <a:r>
              <a:rPr lang="en-GB" err="1"/>
              <a:t>Hoofdstuk</a:t>
            </a:r>
            <a:r>
              <a:rPr lang="en-GB"/>
              <a:t> - </a:t>
            </a:r>
            <a:r>
              <a:rPr lang="en-GB" err="1"/>
              <a:t>Titel</a:t>
            </a:r>
            <a:endParaRPr lang="en-B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667B28-01D9-052E-0F45-E9F56DE694F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6B3500C4-B658-4C96-8B2F-29420D10C31A}" type="datetime4">
              <a:rPr lang="nl-NL" smtClean="0"/>
              <a:t>17 maart 2025</a:t>
            </a:fld>
            <a:endParaRPr lang="en-BE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6ADB8DE-B83F-3940-C769-50FA6A43418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/>
              <a:t>Voettekst</a:t>
            </a:r>
            <a:endParaRPr lang="en-BE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9534C880-3969-6D43-09CD-61FF8BCD1A0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‹#›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346755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0.xml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8.xml"/><Relationship Id="rId13" Type="http://schemas.openxmlformats.org/officeDocument/2006/relationships/slideLayout" Target="../slideLayouts/slideLayout73.xml"/><Relationship Id="rId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7.xml"/><Relationship Id="rId12" Type="http://schemas.openxmlformats.org/officeDocument/2006/relationships/slideLayout" Target="../slideLayouts/slideLayout72.xml"/><Relationship Id="rId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6.xml"/><Relationship Id="rId11" Type="http://schemas.openxmlformats.org/officeDocument/2006/relationships/slideLayout" Target="../slideLayouts/slideLayout71.xml"/><Relationship Id="rId5" Type="http://schemas.openxmlformats.org/officeDocument/2006/relationships/slideLayout" Target="../slideLayouts/slideLayout65.xml"/><Relationship Id="rId10" Type="http://schemas.openxmlformats.org/officeDocument/2006/relationships/slideLayout" Target="../slideLayouts/slideLayout70.xml"/><Relationship Id="rId4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9.xml"/><Relationship Id="rId1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2">
            <a:extLst>
              <a:ext uri="{FF2B5EF4-FFF2-40B4-BE49-F238E27FC236}">
                <a16:creationId xmlns:a16="http://schemas.microsoft.com/office/drawing/2014/main" id="{DC045D29-26D3-BEAC-0651-975D63113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7" y="304419"/>
            <a:ext cx="11160125" cy="1116012"/>
          </a:xfrm>
          <a:prstGeom prst="rect">
            <a:avLst/>
          </a:prstGeom>
        </p:spPr>
        <p:txBody>
          <a:bodyPr vert="horz" lIns="90000" tIns="45720" rIns="90000" bIns="45720" rtlCol="0" anchor="ctr">
            <a:noAutofit/>
          </a:bodyPr>
          <a:lstStyle/>
          <a:p>
            <a:endParaRPr lang="en-BE"/>
          </a:p>
        </p:txBody>
      </p:sp>
      <p:sp>
        <p:nvSpPr>
          <p:cNvPr id="4" name="Date Placeholder 13">
            <a:extLst>
              <a:ext uri="{FF2B5EF4-FFF2-40B4-BE49-F238E27FC236}">
                <a16:creationId xmlns:a16="http://schemas.microsoft.com/office/drawing/2014/main" id="{EC4786DC-FA24-1268-B040-77FB79F19E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766613" y="6468675"/>
            <a:ext cx="3298784" cy="276999"/>
          </a:xfrm>
          <a:prstGeom prst="rect">
            <a:avLst/>
          </a:prstGeom>
        </p:spPr>
        <p:txBody>
          <a:bodyPr wrap="square" lIns="0" rIns="90000" anchor="ctr">
            <a:spAutoFit/>
          </a:bodyPr>
          <a:lstStyle>
            <a:lvl1pPr algn="ct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A83C407C-EF99-4A8D-86EA-6CF9490755D3}" type="datetime4">
              <a:rPr lang="nl-NL" smtClean="0"/>
              <a:t>17 maart 2025</a:t>
            </a:fld>
            <a:endParaRPr lang="en-BE"/>
          </a:p>
        </p:txBody>
      </p:sp>
      <p:sp>
        <p:nvSpPr>
          <p:cNvPr id="5" name="Footer Placeholder 14">
            <a:extLst>
              <a:ext uri="{FF2B5EF4-FFF2-40B4-BE49-F238E27FC236}">
                <a16:creationId xmlns:a16="http://schemas.microsoft.com/office/drawing/2014/main" id="{CC053C61-CA26-0E11-C32B-747FA68F7D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5936" y="6468675"/>
            <a:ext cx="7250677" cy="276999"/>
          </a:xfrm>
          <a:prstGeom prst="rect">
            <a:avLst/>
          </a:prstGeom>
        </p:spPr>
        <p:txBody>
          <a:bodyPr wrap="square" lIns="0" anchor="ctr">
            <a:spAutoFit/>
          </a:bodyPr>
          <a:lstStyle>
            <a:lvl1pPr algn="l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GB"/>
              <a:t>Voettekst</a:t>
            </a:r>
            <a:endParaRPr lang="en-BE"/>
          </a:p>
        </p:txBody>
      </p:sp>
      <p:sp>
        <p:nvSpPr>
          <p:cNvPr id="6" name="Slide Number Placeholder 15">
            <a:extLst>
              <a:ext uri="{FF2B5EF4-FFF2-40B4-BE49-F238E27FC236}">
                <a16:creationId xmlns:a16="http://schemas.microsoft.com/office/drawing/2014/main" id="{579815E0-778E-A12C-26E0-B2D86FC898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65397" y="6468675"/>
            <a:ext cx="610665" cy="276999"/>
          </a:xfrm>
          <a:prstGeom prst="rect">
            <a:avLst/>
          </a:prstGeom>
        </p:spPr>
        <p:txBody>
          <a:bodyPr wrap="square" rIns="0" anchor="ctr">
            <a:spAutoFit/>
          </a:bodyPr>
          <a:lstStyle>
            <a:lvl1pPr algn="r">
              <a:defRPr sz="1200" b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B70248A-FD0F-534C-919E-E8EB9B0FC062}" type="slidenum">
              <a:rPr lang="en-BE" smtClean="0"/>
              <a:pPr/>
              <a:t>‹#›</a:t>
            </a:fld>
            <a:endParaRPr lang="en-BE"/>
          </a:p>
        </p:txBody>
      </p:sp>
      <p:sp>
        <p:nvSpPr>
          <p:cNvPr id="10" name="Tijdelijke aanduiding voor tekst 9">
            <a:extLst>
              <a:ext uri="{FF2B5EF4-FFF2-40B4-BE49-F238E27FC236}">
                <a16:creationId xmlns:a16="http://schemas.microsoft.com/office/drawing/2014/main" id="{0E091F03-845A-8529-F345-791EAB8839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5938" y="1628774"/>
            <a:ext cx="11160124" cy="4716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BE"/>
              <a:t>Klik om tekst toe te voegen. </a:t>
            </a:r>
            <a:br>
              <a:rPr lang="nl-BE"/>
            </a:br>
            <a:r>
              <a:rPr lang="nl-BE"/>
              <a:t>Voor bullets, selecteer je je tekst + TAB-toets.</a:t>
            </a:r>
          </a:p>
          <a:p>
            <a:pPr lvl="1"/>
            <a:r>
              <a:rPr lang="nl-BE"/>
              <a:t>Bullets 1</a:t>
            </a:r>
          </a:p>
          <a:p>
            <a:pPr lvl="2"/>
            <a:r>
              <a:rPr lang="nl-BE"/>
              <a:t>Bullets 2</a:t>
            </a:r>
          </a:p>
          <a:p>
            <a:pPr lvl="3"/>
            <a:r>
              <a:rPr lang="nl-BE"/>
              <a:t>Bullets 3</a:t>
            </a:r>
          </a:p>
          <a:p>
            <a:pPr lvl="4"/>
            <a:r>
              <a:rPr lang="nl-BE"/>
              <a:t>Bullets 4</a:t>
            </a:r>
          </a:p>
          <a:p>
            <a:pPr lvl="5"/>
            <a:r>
              <a:rPr lang="nl-BE"/>
              <a:t>Bullets 5</a:t>
            </a:r>
          </a:p>
          <a:p>
            <a:pPr lvl="6"/>
            <a:r>
              <a:rPr lang="nl-BE"/>
              <a:t>Bullets 6</a:t>
            </a:r>
          </a:p>
          <a:p>
            <a:pPr lvl="7"/>
            <a:r>
              <a:rPr lang="nl-BE"/>
              <a:t>Bullets 7</a:t>
            </a:r>
          </a:p>
          <a:p>
            <a:pPr lvl="8"/>
            <a:r>
              <a:rPr lang="nl-BE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30848598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61" r:id="rId2"/>
    <p:sldLayoutId id="2147483662" r:id="rId3"/>
    <p:sldLayoutId id="2147483663" r:id="rId4"/>
    <p:sldLayoutId id="2147483824" r:id="rId5"/>
    <p:sldLayoutId id="2147483787" r:id="rId6"/>
    <p:sldLayoutId id="2147483832" r:id="rId7"/>
    <p:sldLayoutId id="2147483785" r:id="rId8"/>
    <p:sldLayoutId id="2147483675" r:id="rId9"/>
    <p:sldLayoutId id="2147483678" r:id="rId10"/>
    <p:sldLayoutId id="2147483751" r:id="rId11"/>
    <p:sldLayoutId id="2147483752" r:id="rId12"/>
    <p:sldLayoutId id="2147483753" r:id="rId13"/>
    <p:sldLayoutId id="2147483905" r:id="rId14"/>
    <p:sldLayoutId id="2147483756" r:id="rId15"/>
    <p:sldLayoutId id="2147483910" r:id="rId16"/>
    <p:sldLayoutId id="2147483755" r:id="rId17"/>
    <p:sldLayoutId id="2147483761" r:id="rId18"/>
    <p:sldLayoutId id="2147483840" r:id="rId19"/>
    <p:sldLayoutId id="2147483841" r:id="rId20"/>
    <p:sldLayoutId id="2147483906" r:id="rId21"/>
    <p:sldLayoutId id="2147483766" r:id="rId22"/>
    <p:sldLayoutId id="2147483767" r:id="rId23"/>
    <p:sldLayoutId id="2147483768" r:id="rId24"/>
    <p:sldLayoutId id="2147483769" r:id="rId25"/>
    <p:sldLayoutId id="2147483775" r:id="rId26"/>
    <p:sldLayoutId id="2147483791" r:id="rId27"/>
    <p:sldLayoutId id="2147483909" r:id="rId28"/>
    <p:sldLayoutId id="2147483835" r:id="rId29"/>
    <p:sldLayoutId id="2147483834" r:id="rId30"/>
    <p:sldLayoutId id="2147483836" r:id="rId31"/>
    <p:sldLayoutId id="2147483838" r:id="rId32"/>
    <p:sldLayoutId id="2147483839" r:id="rId33"/>
    <p:sldLayoutId id="2147483793" r:id="rId34"/>
    <p:sldLayoutId id="2147483795" r:id="rId35"/>
    <p:sldLayoutId id="2147483801" r:id="rId36"/>
    <p:sldLayoutId id="2147483802" r:id="rId37"/>
    <p:sldLayoutId id="2147483798" r:id="rId38"/>
    <p:sldLayoutId id="2147483796" r:id="rId39"/>
    <p:sldLayoutId id="2147483781" r:id="rId40"/>
    <p:sldLayoutId id="2147483809" r:id="rId41"/>
    <p:sldLayoutId id="2147483805" r:id="rId42"/>
    <p:sldLayoutId id="2147483812" r:id="rId43"/>
    <p:sldLayoutId id="2147483771" r:id="rId44"/>
    <p:sldLayoutId id="2147483911" r:id="rId45"/>
    <p:sldLayoutId id="2147483912" r:id="rId46"/>
    <p:sldLayoutId id="2147483913" r:id="rId47"/>
    <p:sldLayoutId id="2147483914" r:id="rId48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400" b="1" i="0" kern="1200">
          <a:solidFill>
            <a:schemeClr val="bg2"/>
          </a:solidFill>
          <a:latin typeface="Century Gothic" panose="020B0502020202020204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>
          <a:schemeClr val="bg2"/>
        </a:buClr>
        <a:buFont typeface="Arial" panose="020B0604020202020204" pitchFamily="34" charset="0"/>
        <a:buNone/>
        <a:defRPr lang="nl-BE" sz="2400" b="0" i="0" kern="1200" noProof="0" dirty="0" smtClean="0">
          <a:solidFill>
            <a:schemeClr val="tx1"/>
          </a:solidFill>
          <a:latin typeface="+mn-lt"/>
          <a:ea typeface="+mn-ea"/>
          <a:cs typeface="+mn-cs"/>
        </a:defRPr>
      </a:lvl1pPr>
      <a:lvl2pPr marL="360000" indent="-360000" algn="l" defTabSz="914400" rtl="0" eaLnBrk="1" latinLnBrk="0" hangingPunct="1">
        <a:lnSpc>
          <a:spcPct val="90000"/>
        </a:lnSpc>
        <a:spcBef>
          <a:spcPts val="500"/>
        </a:spcBef>
        <a:spcAft>
          <a:spcPts val="500"/>
        </a:spcAft>
        <a:buClr>
          <a:schemeClr val="bg2"/>
        </a:buClr>
        <a:buFont typeface="Arial" panose="020B0604020202020204" pitchFamily="34" charset="0"/>
        <a:buChar char="•"/>
        <a:tabLst/>
        <a:defRPr lang="nl-BE" sz="2400" b="0" i="0" kern="1200" noProof="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720000" indent="-36000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tx2"/>
        </a:buClr>
        <a:buFont typeface="Arial" panose="020B0604020202020204" pitchFamily="34" charset="0"/>
        <a:buChar char="•"/>
        <a:tabLst/>
        <a:defRPr lang="nl-NL" sz="2400" b="0" i="0" kern="1200" noProof="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1080000" indent="-36000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tx1"/>
        </a:buClr>
        <a:buSzPct val="100000"/>
        <a:buFont typeface="Arial" panose="020B0604020202020204" pitchFamily="34" charset="0"/>
        <a:buChar char="-"/>
        <a:tabLst/>
        <a:defRPr lang="nl-NL" sz="2000" b="0" i="0" kern="1200" noProof="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1364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tx1"/>
        </a:buClr>
        <a:buSzPct val="100000"/>
        <a:buFont typeface="Arial" panose="020B0604020202020204" pitchFamily="34" charset="0"/>
        <a:buChar char="-"/>
        <a:tabLst/>
        <a:defRPr lang="nl-BE" sz="1800" b="0" i="0" kern="1200" noProof="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1580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tx1"/>
        </a:buClr>
        <a:buSzPct val="100000"/>
        <a:buFont typeface="Arial" panose="020B0604020202020204" pitchFamily="34" charset="0"/>
        <a:buChar char="-"/>
        <a:tabLst/>
        <a:defRPr lang="nl-BE" sz="1600" kern="1200" noProof="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1832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tx1"/>
        </a:buClr>
        <a:buSzPct val="100000"/>
        <a:buFont typeface="Arial" panose="020B0604020202020204" pitchFamily="34" charset="0"/>
        <a:buChar char="-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84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tx1"/>
        </a:buClr>
        <a:buSzPct val="80000"/>
        <a:buFont typeface="Arial" panose="020B0604020202020204" pitchFamily="34" charset="0"/>
        <a:buChar char="-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44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tx1"/>
        </a:buClr>
        <a:buSzPct val="80000"/>
        <a:buFont typeface="Arial" panose="020B0604020202020204" pitchFamily="34" charset="0"/>
        <a:buChar char="-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37" userDrawn="1">
          <p15:clr>
            <a:srgbClr val="C35EA4"/>
          </p15:clr>
        </p15:guide>
        <p15:guide id="2" pos="325" userDrawn="1">
          <p15:clr>
            <a:srgbClr val="C35EA4"/>
          </p15:clr>
        </p15:guide>
        <p15:guide id="4" orient="horz" pos="323" userDrawn="1">
          <p15:clr>
            <a:srgbClr val="C35EA4"/>
          </p15:clr>
        </p15:guide>
        <p15:guide id="5" pos="7355" userDrawn="1">
          <p15:clr>
            <a:srgbClr val="C35EA4"/>
          </p15:clr>
        </p15:guide>
        <p15:guide id="6" orient="horz" pos="3997" userDrawn="1">
          <p15:clr>
            <a:srgbClr val="C35EA4"/>
          </p15:clr>
        </p15:guide>
        <p15:guide id="7" pos="1912" userDrawn="1">
          <p15:clr>
            <a:srgbClr val="C35EA4"/>
          </p15:clr>
        </p15:guide>
        <p15:guide id="8" pos="5768" userDrawn="1">
          <p15:clr>
            <a:srgbClr val="C35EA4"/>
          </p15:clr>
        </p15:guide>
        <p15:guide id="9" orient="horz" pos="1026" userDrawn="1">
          <p15:clr>
            <a:srgbClr val="C35EA4"/>
          </p15:clr>
        </p15:guide>
        <p15:guide id="10" orient="horz" pos="1548" userDrawn="1">
          <p15:clr>
            <a:srgbClr val="C35EA4"/>
          </p15:clr>
        </p15:guide>
        <p15:guide id="11" pos="3840" userDrawn="1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2">
            <a:extLst>
              <a:ext uri="{FF2B5EF4-FFF2-40B4-BE49-F238E27FC236}">
                <a16:creationId xmlns:a16="http://schemas.microsoft.com/office/drawing/2014/main" id="{DC045D29-26D3-BEAC-0651-975D63113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7" y="304419"/>
            <a:ext cx="11160125" cy="11160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endParaRPr lang="en-BE"/>
          </a:p>
        </p:txBody>
      </p:sp>
      <p:sp>
        <p:nvSpPr>
          <p:cNvPr id="4" name="Date Placeholder 13">
            <a:extLst>
              <a:ext uri="{FF2B5EF4-FFF2-40B4-BE49-F238E27FC236}">
                <a16:creationId xmlns:a16="http://schemas.microsoft.com/office/drawing/2014/main" id="{EC4786DC-FA24-1268-B040-77FB79F19E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766613" y="6468675"/>
            <a:ext cx="3298784" cy="276999"/>
          </a:xfrm>
          <a:prstGeom prst="rect">
            <a:avLst/>
          </a:prstGeom>
        </p:spPr>
        <p:txBody>
          <a:bodyPr wrap="square" lIns="0" rIns="90000" anchor="ctr">
            <a:spAutoFit/>
          </a:bodyPr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2C14C3A9-9053-4765-850F-DB1D7E34D996}" type="datetime4">
              <a:rPr lang="nl-NL" smtClean="0"/>
              <a:t>17 maart 2025</a:t>
            </a:fld>
            <a:endParaRPr lang="en-BE"/>
          </a:p>
        </p:txBody>
      </p:sp>
      <p:sp>
        <p:nvSpPr>
          <p:cNvPr id="5" name="Footer Placeholder 14">
            <a:extLst>
              <a:ext uri="{FF2B5EF4-FFF2-40B4-BE49-F238E27FC236}">
                <a16:creationId xmlns:a16="http://schemas.microsoft.com/office/drawing/2014/main" id="{CC053C61-CA26-0E11-C32B-747FA68F7D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5936" y="6468675"/>
            <a:ext cx="7250677" cy="276999"/>
          </a:xfrm>
          <a:prstGeom prst="rect">
            <a:avLst/>
          </a:prstGeom>
        </p:spPr>
        <p:txBody>
          <a:bodyPr wrap="square" lIns="0" anchor="ctr">
            <a:spAutoFit/>
          </a:bodyPr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GB"/>
              <a:t>Voettekst</a:t>
            </a:r>
            <a:endParaRPr lang="en-BE"/>
          </a:p>
        </p:txBody>
      </p:sp>
      <p:sp>
        <p:nvSpPr>
          <p:cNvPr id="6" name="Slide Number Placeholder 15">
            <a:extLst>
              <a:ext uri="{FF2B5EF4-FFF2-40B4-BE49-F238E27FC236}">
                <a16:creationId xmlns:a16="http://schemas.microsoft.com/office/drawing/2014/main" id="{579815E0-778E-A12C-26E0-B2D86FC898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65397" y="6468675"/>
            <a:ext cx="610665" cy="276999"/>
          </a:xfrm>
          <a:prstGeom prst="rect">
            <a:avLst/>
          </a:prstGeom>
        </p:spPr>
        <p:txBody>
          <a:bodyPr wrap="square" rIns="0" anchor="ctr">
            <a:spAutoFit/>
          </a:bodyPr>
          <a:lstStyle>
            <a:lvl1pPr algn="r">
              <a:defRPr sz="1200" b="0">
                <a:solidFill>
                  <a:schemeClr val="bg1"/>
                </a:solidFill>
              </a:defRPr>
            </a:lvl1pPr>
          </a:lstStyle>
          <a:p>
            <a:fld id="{8B70248A-FD0F-534C-919E-E8EB9B0FC062}" type="slidenum">
              <a:rPr lang="en-BE" smtClean="0"/>
              <a:pPr/>
              <a:t>‹#›</a:t>
            </a:fld>
            <a:endParaRPr lang="en-BE"/>
          </a:p>
        </p:txBody>
      </p:sp>
      <p:sp>
        <p:nvSpPr>
          <p:cNvPr id="9" name="Tijdelijke aanduiding voor tekst 8">
            <a:extLst>
              <a:ext uri="{FF2B5EF4-FFF2-40B4-BE49-F238E27FC236}">
                <a16:creationId xmlns:a16="http://schemas.microsoft.com/office/drawing/2014/main" id="{497E8E72-ED87-850A-5C0A-12455F1F40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5937" y="1628774"/>
            <a:ext cx="11160125" cy="4716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BE"/>
              <a:t>Klik om tekst toe te voegen. </a:t>
            </a:r>
            <a:br>
              <a:rPr lang="nl-BE"/>
            </a:br>
            <a:r>
              <a:rPr lang="nl-BE"/>
              <a:t>Voor bullets, selecteer je je tekst + TAB-toets.</a:t>
            </a:r>
          </a:p>
          <a:p>
            <a:pPr lvl="1"/>
            <a:r>
              <a:rPr lang="nl-BE"/>
              <a:t>Bullets 1</a:t>
            </a:r>
          </a:p>
          <a:p>
            <a:pPr lvl="2"/>
            <a:r>
              <a:rPr lang="nl-BE"/>
              <a:t>Bullets 2</a:t>
            </a:r>
          </a:p>
          <a:p>
            <a:pPr lvl="3"/>
            <a:r>
              <a:rPr lang="nl-BE"/>
              <a:t>Bullets 3</a:t>
            </a:r>
          </a:p>
          <a:p>
            <a:pPr lvl="4"/>
            <a:r>
              <a:rPr lang="nl-BE"/>
              <a:t>Bullets 4</a:t>
            </a:r>
          </a:p>
          <a:p>
            <a:pPr lvl="5"/>
            <a:r>
              <a:rPr lang="nl-BE"/>
              <a:t>Bullets 5</a:t>
            </a:r>
          </a:p>
          <a:p>
            <a:pPr lvl="6"/>
            <a:r>
              <a:rPr lang="nl-BE"/>
              <a:t>Bullets 6</a:t>
            </a:r>
          </a:p>
          <a:p>
            <a:pPr lvl="7"/>
            <a:r>
              <a:rPr lang="nl-BE"/>
              <a:t>Bullets 7</a:t>
            </a:r>
          </a:p>
          <a:p>
            <a:pPr lvl="8"/>
            <a:r>
              <a:rPr lang="nl-BE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37248868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3" r:id="rId1"/>
    <p:sldLayoutId id="2147483844" r:id="rId2"/>
    <p:sldLayoutId id="2147483845" r:id="rId3"/>
    <p:sldLayoutId id="2147483846" r:id="rId4"/>
    <p:sldLayoutId id="2147483847" r:id="rId5"/>
    <p:sldLayoutId id="2147483852" r:id="rId6"/>
    <p:sldLayoutId id="2147483853" r:id="rId7"/>
    <p:sldLayoutId id="2147483880" r:id="rId8"/>
    <p:sldLayoutId id="2147483882" r:id="rId9"/>
    <p:sldLayoutId id="2147483883" r:id="rId10"/>
    <p:sldLayoutId id="2147483884" r:id="rId11"/>
    <p:sldLayoutId id="2147483885" r:id="rId12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400" b="1" i="0" kern="1200">
          <a:solidFill>
            <a:schemeClr val="bg1"/>
          </a:solidFill>
          <a:latin typeface="Century Gothic" panose="020B0502020202020204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>
          <a:schemeClr val="bg2"/>
        </a:buClr>
        <a:buFont typeface="Arial" panose="020B0604020202020204" pitchFamily="34" charset="0"/>
        <a:buNone/>
        <a:defRPr lang="nl-NL" sz="2400" b="0" i="0" kern="1200" noProof="0" dirty="0" smtClean="0">
          <a:solidFill>
            <a:schemeClr val="bg1"/>
          </a:solidFill>
          <a:latin typeface="+mn-lt"/>
          <a:ea typeface="+mn-ea"/>
          <a:cs typeface="+mn-cs"/>
        </a:defRPr>
      </a:lvl1pPr>
      <a:lvl2pPr marL="360000" indent="-360000" algn="l" defTabSz="914400" rtl="0" eaLnBrk="1" latinLnBrk="0" hangingPunct="1">
        <a:lnSpc>
          <a:spcPct val="90000"/>
        </a:lnSpc>
        <a:spcBef>
          <a:spcPts val="500"/>
        </a:spcBef>
        <a:spcAft>
          <a:spcPts val="500"/>
        </a:spcAft>
        <a:buClr>
          <a:schemeClr val="tx2"/>
        </a:buClr>
        <a:buFont typeface="Arial" panose="020B0604020202020204" pitchFamily="34" charset="0"/>
        <a:buChar char="•"/>
        <a:tabLst/>
        <a:defRPr lang="nl-NL" sz="2400" b="0" i="0" kern="1200" noProof="0" dirty="0" smtClean="0">
          <a:solidFill>
            <a:schemeClr val="bg1"/>
          </a:solidFill>
          <a:latin typeface="+mn-lt"/>
          <a:ea typeface="+mn-ea"/>
          <a:cs typeface="+mn-cs"/>
        </a:defRPr>
      </a:lvl2pPr>
      <a:lvl3pPr marL="720000" indent="-36000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Font typeface="Arial" panose="020B0604020202020204" pitchFamily="34" charset="0"/>
        <a:buChar char="•"/>
        <a:tabLst/>
        <a:defRPr lang="nl-NL" sz="2400" b="0" i="0" kern="1200" noProof="0" dirty="0" smtClean="0">
          <a:solidFill>
            <a:schemeClr val="bg1"/>
          </a:solidFill>
          <a:latin typeface="+mn-lt"/>
          <a:ea typeface="+mn-ea"/>
          <a:cs typeface="+mn-cs"/>
        </a:defRPr>
      </a:lvl3pPr>
      <a:lvl4pPr marL="1080000" indent="-36000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SzPct val="100000"/>
        <a:buFont typeface="Arial" panose="020B0604020202020204" pitchFamily="34" charset="0"/>
        <a:buChar char="-"/>
        <a:tabLst/>
        <a:defRPr lang="nl-NL" sz="2000" b="0" i="0" kern="1200" noProof="0" dirty="0" smtClean="0">
          <a:solidFill>
            <a:schemeClr val="bg1"/>
          </a:solidFill>
          <a:latin typeface="+mn-lt"/>
          <a:ea typeface="+mn-ea"/>
          <a:cs typeface="+mn-cs"/>
        </a:defRPr>
      </a:lvl4pPr>
      <a:lvl5pPr marL="1364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SzPct val="100000"/>
        <a:buFont typeface="Arial" panose="020B0604020202020204" pitchFamily="34" charset="0"/>
        <a:buChar char="-"/>
        <a:tabLst/>
        <a:defRPr lang="nl-BE" sz="1800" b="0" i="0" kern="1200" noProof="0" dirty="0" smtClean="0">
          <a:solidFill>
            <a:schemeClr val="bg1"/>
          </a:solidFill>
          <a:latin typeface="+mn-lt"/>
          <a:ea typeface="+mn-ea"/>
          <a:cs typeface="+mn-cs"/>
        </a:defRPr>
      </a:lvl5pPr>
      <a:lvl6pPr marL="1580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SzPct val="100000"/>
        <a:buFont typeface="Arial" panose="020B0604020202020204" pitchFamily="34" charset="0"/>
        <a:buChar char="-"/>
        <a:tabLst/>
        <a:defRPr lang="en-BE" sz="1600" kern="1200" noProof="0" dirty="0" smtClean="0">
          <a:solidFill>
            <a:schemeClr val="bg1"/>
          </a:solidFill>
          <a:latin typeface="+mn-lt"/>
          <a:ea typeface="+mn-ea"/>
          <a:cs typeface="+mn-cs"/>
        </a:defRPr>
      </a:lvl6pPr>
      <a:lvl7pPr marL="1832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SzPct val="100000"/>
        <a:buFont typeface="Arial" panose="020B0604020202020204" pitchFamily="34" charset="0"/>
        <a:buChar char="-"/>
        <a:tabLst/>
        <a:defRPr sz="1600" kern="1200">
          <a:solidFill>
            <a:schemeClr val="bg1"/>
          </a:solidFill>
          <a:latin typeface="+mn-lt"/>
          <a:ea typeface="+mn-ea"/>
          <a:cs typeface="+mn-cs"/>
        </a:defRPr>
      </a:lvl7pPr>
      <a:lvl8pPr marL="2084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SzPct val="80000"/>
        <a:buFont typeface="Arial" panose="020B0604020202020204" pitchFamily="34" charset="0"/>
        <a:buChar char="-"/>
        <a:tabLst/>
        <a:defRPr sz="1600" kern="1200">
          <a:solidFill>
            <a:schemeClr val="bg1"/>
          </a:solidFill>
          <a:latin typeface="+mn-lt"/>
          <a:ea typeface="+mn-ea"/>
          <a:cs typeface="+mn-cs"/>
        </a:defRPr>
      </a:lvl8pPr>
      <a:lvl9pPr marL="2444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SzPct val="80000"/>
        <a:buFont typeface="Arial" panose="020B0604020202020204" pitchFamily="34" charset="0"/>
        <a:buChar char="-"/>
        <a:tabLst/>
        <a:defRPr sz="1600" kern="1200">
          <a:solidFill>
            <a:schemeClr val="bg1"/>
          </a:solidFill>
          <a:latin typeface="+mn-lt"/>
          <a:ea typeface="+mn-ea"/>
          <a:cs typeface="+mn-cs"/>
        </a:defRPr>
      </a:lvl9pPr>
    </p:bodyStyle>
    <p:otherStyle>
      <a:defPPr>
        <a:defRPr lang="en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C35EA4"/>
          </p15:clr>
        </p15:guide>
        <p15:guide id="2" pos="325" userDrawn="1">
          <p15:clr>
            <a:srgbClr val="C35EA4"/>
          </p15:clr>
        </p15:guide>
        <p15:guide id="4" orient="horz" pos="323" userDrawn="1">
          <p15:clr>
            <a:srgbClr val="C35EA4"/>
          </p15:clr>
        </p15:guide>
        <p15:guide id="5" pos="7355" userDrawn="1">
          <p15:clr>
            <a:srgbClr val="C35EA4"/>
          </p15:clr>
        </p15:guide>
        <p15:guide id="6" orient="horz" pos="3997" userDrawn="1">
          <p15:clr>
            <a:srgbClr val="C35EA4"/>
          </p15:clr>
        </p15:guide>
        <p15:guide id="7" pos="1912" userDrawn="1">
          <p15:clr>
            <a:srgbClr val="C35EA4"/>
          </p15:clr>
        </p15:guide>
        <p15:guide id="8" pos="5768" userDrawn="1">
          <p15:clr>
            <a:srgbClr val="C35EA4"/>
          </p15:clr>
        </p15:guide>
        <p15:guide id="9" orient="horz" pos="1026" userDrawn="1">
          <p15:clr>
            <a:srgbClr val="C35EA4"/>
          </p15:clr>
        </p15:guide>
        <p15:guide id="10" orient="horz" pos="1548" userDrawn="1">
          <p15:clr>
            <a:srgbClr val="C35EA4"/>
          </p15:clr>
        </p15:guide>
        <p15:guide id="11" pos="3840" userDrawn="1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2">
            <a:extLst>
              <a:ext uri="{FF2B5EF4-FFF2-40B4-BE49-F238E27FC236}">
                <a16:creationId xmlns:a16="http://schemas.microsoft.com/office/drawing/2014/main" id="{DC045D29-26D3-BEAC-0651-975D63113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7" y="304419"/>
            <a:ext cx="11160125" cy="11160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endParaRPr lang="en-BE"/>
          </a:p>
        </p:txBody>
      </p:sp>
      <p:sp>
        <p:nvSpPr>
          <p:cNvPr id="4" name="Date Placeholder 13">
            <a:extLst>
              <a:ext uri="{FF2B5EF4-FFF2-40B4-BE49-F238E27FC236}">
                <a16:creationId xmlns:a16="http://schemas.microsoft.com/office/drawing/2014/main" id="{EC4786DC-FA24-1268-B040-77FB79F19E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766613" y="6468675"/>
            <a:ext cx="3298784" cy="276999"/>
          </a:xfrm>
          <a:prstGeom prst="rect">
            <a:avLst/>
          </a:prstGeom>
        </p:spPr>
        <p:txBody>
          <a:bodyPr wrap="square" lIns="0" rIns="90000" anchor="ctr">
            <a:spAutoFit/>
          </a:bodyPr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7939A3A1-1831-4EB8-9149-552CB6E175CA}" type="datetime4">
              <a:rPr lang="nl-NL" smtClean="0"/>
              <a:t>17 maart 2025</a:t>
            </a:fld>
            <a:endParaRPr lang="en-BE"/>
          </a:p>
        </p:txBody>
      </p:sp>
      <p:sp>
        <p:nvSpPr>
          <p:cNvPr id="5" name="Footer Placeholder 14">
            <a:extLst>
              <a:ext uri="{FF2B5EF4-FFF2-40B4-BE49-F238E27FC236}">
                <a16:creationId xmlns:a16="http://schemas.microsoft.com/office/drawing/2014/main" id="{CC053C61-CA26-0E11-C32B-747FA68F7D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5936" y="6468675"/>
            <a:ext cx="7250677" cy="276999"/>
          </a:xfrm>
          <a:prstGeom prst="rect">
            <a:avLst/>
          </a:prstGeom>
        </p:spPr>
        <p:txBody>
          <a:bodyPr wrap="square" lIns="0" anchor="ctr">
            <a:spAutoFit/>
          </a:bodyPr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GB"/>
              <a:t>Voettekst</a:t>
            </a:r>
            <a:endParaRPr lang="en-BE"/>
          </a:p>
        </p:txBody>
      </p:sp>
      <p:sp>
        <p:nvSpPr>
          <p:cNvPr id="6" name="Slide Number Placeholder 15">
            <a:extLst>
              <a:ext uri="{FF2B5EF4-FFF2-40B4-BE49-F238E27FC236}">
                <a16:creationId xmlns:a16="http://schemas.microsoft.com/office/drawing/2014/main" id="{579815E0-778E-A12C-26E0-B2D86FC898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65397" y="6468675"/>
            <a:ext cx="610665" cy="276999"/>
          </a:xfrm>
          <a:prstGeom prst="rect">
            <a:avLst/>
          </a:prstGeom>
        </p:spPr>
        <p:txBody>
          <a:bodyPr wrap="square" rIns="0" anchor="ctr">
            <a:spAutoFit/>
          </a:bodyPr>
          <a:lstStyle>
            <a:lvl1pPr algn="r">
              <a:defRPr sz="1200" b="0">
                <a:solidFill>
                  <a:schemeClr val="bg1"/>
                </a:solidFill>
              </a:defRPr>
            </a:lvl1pPr>
          </a:lstStyle>
          <a:p>
            <a:fld id="{8B70248A-FD0F-534C-919E-E8EB9B0FC062}" type="slidenum">
              <a:rPr lang="en-BE" smtClean="0"/>
              <a:pPr/>
              <a:t>‹#›</a:t>
            </a:fld>
            <a:endParaRPr lang="en-BE"/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BA14D0A3-721E-DE58-0565-F005FC78AF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5935" y="1628774"/>
            <a:ext cx="11160125" cy="4716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BE"/>
              <a:t>Klik om tekst toe te voegen. </a:t>
            </a:r>
            <a:br>
              <a:rPr lang="nl-BE"/>
            </a:br>
            <a:r>
              <a:rPr lang="nl-BE"/>
              <a:t>Voor bullets, selecteer je je tekst + TAB-toets.</a:t>
            </a:r>
          </a:p>
          <a:p>
            <a:pPr lvl="1"/>
            <a:r>
              <a:rPr lang="nl-BE"/>
              <a:t>Bullets 1</a:t>
            </a:r>
          </a:p>
          <a:p>
            <a:pPr lvl="2"/>
            <a:r>
              <a:rPr lang="nl-BE"/>
              <a:t>Bullets 2</a:t>
            </a:r>
          </a:p>
          <a:p>
            <a:pPr lvl="3"/>
            <a:r>
              <a:rPr lang="nl-BE"/>
              <a:t>Bullets 3</a:t>
            </a:r>
          </a:p>
          <a:p>
            <a:pPr lvl="4"/>
            <a:r>
              <a:rPr lang="nl-BE"/>
              <a:t>Bullets 4</a:t>
            </a:r>
          </a:p>
          <a:p>
            <a:pPr lvl="5"/>
            <a:r>
              <a:rPr lang="nl-BE"/>
              <a:t>Bullets 5</a:t>
            </a:r>
          </a:p>
          <a:p>
            <a:pPr lvl="6"/>
            <a:r>
              <a:rPr lang="nl-BE"/>
              <a:t>Bullets 6</a:t>
            </a:r>
          </a:p>
          <a:p>
            <a:pPr lvl="7"/>
            <a:r>
              <a:rPr lang="nl-BE"/>
              <a:t>Bullets 7</a:t>
            </a:r>
          </a:p>
          <a:p>
            <a:pPr lvl="8"/>
            <a:r>
              <a:rPr lang="nl-BE"/>
              <a:t>Bullets 8</a:t>
            </a:r>
          </a:p>
        </p:txBody>
      </p:sp>
    </p:spTree>
    <p:extLst>
      <p:ext uri="{BB962C8B-B14F-4D97-AF65-F5344CB8AC3E}">
        <p14:creationId xmlns:p14="http://schemas.microsoft.com/office/powerpoint/2010/main" val="835245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8" r:id="rId1"/>
    <p:sldLayoutId id="2147483889" r:id="rId2"/>
    <p:sldLayoutId id="2147483890" r:id="rId3"/>
    <p:sldLayoutId id="2147483891" r:id="rId4"/>
    <p:sldLayoutId id="2147483892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8" r:id="rId12"/>
    <p:sldLayoutId id="2147483903" r:id="rId13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400" b="1" i="0" kern="1200">
          <a:solidFill>
            <a:schemeClr val="bg2"/>
          </a:solidFill>
          <a:latin typeface="Century Gothic" panose="020B0502020202020204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>
          <a:schemeClr val="bg2"/>
        </a:buClr>
        <a:buFont typeface="Arial" panose="020B0604020202020204" pitchFamily="34" charset="0"/>
        <a:buNone/>
        <a:defRPr lang="nl-NL" sz="2400" b="0" i="0" kern="1200" noProof="0" dirty="0" smtClean="0">
          <a:solidFill>
            <a:schemeClr val="bg1"/>
          </a:solidFill>
          <a:latin typeface="+mn-lt"/>
          <a:ea typeface="+mn-ea"/>
          <a:cs typeface="+mn-cs"/>
        </a:defRPr>
      </a:lvl1pPr>
      <a:lvl2pPr marL="360000" indent="-360000" algn="l" defTabSz="914400" rtl="0" eaLnBrk="1" latinLnBrk="0" hangingPunct="1">
        <a:lnSpc>
          <a:spcPct val="90000"/>
        </a:lnSpc>
        <a:spcBef>
          <a:spcPts val="500"/>
        </a:spcBef>
        <a:spcAft>
          <a:spcPts val="500"/>
        </a:spcAft>
        <a:buClr>
          <a:schemeClr val="bg2"/>
        </a:buClr>
        <a:buFont typeface="Arial" panose="020B0604020202020204" pitchFamily="34" charset="0"/>
        <a:buChar char="•"/>
        <a:tabLst/>
        <a:defRPr lang="nl-NL" sz="2400" b="0" i="0" kern="1200" noProof="0" dirty="0" smtClean="0">
          <a:solidFill>
            <a:schemeClr val="bg1"/>
          </a:solidFill>
          <a:latin typeface="+mn-lt"/>
          <a:ea typeface="+mn-ea"/>
          <a:cs typeface="+mn-cs"/>
        </a:defRPr>
      </a:lvl2pPr>
      <a:lvl3pPr marL="720000" indent="-36000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Font typeface="Arial" panose="020B0604020202020204" pitchFamily="34" charset="0"/>
        <a:buChar char="•"/>
        <a:tabLst/>
        <a:defRPr lang="nl-NL" sz="2400" b="0" i="0" kern="1200" noProof="0" dirty="0" smtClean="0">
          <a:solidFill>
            <a:schemeClr val="bg1"/>
          </a:solidFill>
          <a:latin typeface="+mn-lt"/>
          <a:ea typeface="+mn-ea"/>
          <a:cs typeface="+mn-cs"/>
        </a:defRPr>
      </a:lvl3pPr>
      <a:lvl4pPr marL="1080000" indent="-36000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SzPct val="100000"/>
        <a:buFont typeface="Arial" panose="020B0604020202020204" pitchFamily="34" charset="0"/>
        <a:buChar char="-"/>
        <a:tabLst/>
        <a:defRPr lang="nl-NL" sz="2000" b="0" i="0" kern="1200" noProof="0" dirty="0" smtClean="0">
          <a:solidFill>
            <a:schemeClr val="bg1"/>
          </a:solidFill>
          <a:latin typeface="+mn-lt"/>
          <a:ea typeface="+mn-ea"/>
          <a:cs typeface="+mn-cs"/>
        </a:defRPr>
      </a:lvl4pPr>
      <a:lvl5pPr marL="1364400" indent="-28440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SzPct val="100000"/>
        <a:buFont typeface="Arial" panose="020B0604020202020204" pitchFamily="34" charset="0"/>
        <a:buChar char="-"/>
        <a:tabLst/>
        <a:defRPr lang="en-BE" sz="1800" b="0" i="0" kern="1200" noProof="0" dirty="0" smtClean="0">
          <a:solidFill>
            <a:schemeClr val="bg1"/>
          </a:solidFill>
          <a:latin typeface="+mn-lt"/>
          <a:ea typeface="+mn-ea"/>
          <a:cs typeface="+mn-cs"/>
        </a:defRPr>
      </a:lvl5pPr>
      <a:lvl6pPr marL="1580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SzPct val="100000"/>
        <a:buFont typeface="Arial" panose="020B0604020202020204" pitchFamily="34" charset="0"/>
        <a:buChar char="-"/>
        <a:tabLst/>
        <a:defRPr lang="en-BE" sz="1600" kern="1200" noProof="0" dirty="0" smtClean="0">
          <a:solidFill>
            <a:schemeClr val="bg1"/>
          </a:solidFill>
          <a:latin typeface="+mn-lt"/>
          <a:ea typeface="+mn-ea"/>
          <a:cs typeface="+mn-cs"/>
        </a:defRPr>
      </a:lvl6pPr>
      <a:lvl7pPr marL="1832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SzPct val="100000"/>
        <a:buFont typeface="Arial" panose="020B0604020202020204" pitchFamily="34" charset="0"/>
        <a:buChar char="-"/>
        <a:tabLst/>
        <a:defRPr sz="1600" kern="1200">
          <a:solidFill>
            <a:schemeClr val="bg1"/>
          </a:solidFill>
          <a:latin typeface="+mn-lt"/>
          <a:ea typeface="+mn-ea"/>
          <a:cs typeface="+mn-cs"/>
        </a:defRPr>
      </a:lvl7pPr>
      <a:lvl8pPr marL="2084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SzPct val="80000"/>
        <a:buFont typeface="Arial" panose="020B0604020202020204" pitchFamily="34" charset="0"/>
        <a:buChar char="-"/>
        <a:tabLst/>
        <a:defRPr sz="1600" kern="1200">
          <a:solidFill>
            <a:schemeClr val="bg1"/>
          </a:solidFill>
          <a:latin typeface="+mn-lt"/>
          <a:ea typeface="+mn-ea"/>
          <a:cs typeface="+mn-cs"/>
        </a:defRPr>
      </a:lvl8pPr>
      <a:lvl9pPr marL="2444400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200"/>
        </a:spcAft>
        <a:buClr>
          <a:schemeClr val="bg1"/>
        </a:buClr>
        <a:buSzPct val="80000"/>
        <a:buFont typeface="Arial" panose="020B0604020202020204" pitchFamily="34" charset="0"/>
        <a:buChar char="-"/>
        <a:tabLst/>
        <a:defRPr sz="1600" kern="1200">
          <a:solidFill>
            <a:schemeClr val="bg1"/>
          </a:solidFill>
          <a:latin typeface="+mn-lt"/>
          <a:ea typeface="+mn-ea"/>
          <a:cs typeface="+mn-cs"/>
        </a:defRPr>
      </a:lvl9pPr>
    </p:bodyStyle>
    <p:otherStyle>
      <a:defPPr>
        <a:defRPr lang="en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C35EA4"/>
          </p15:clr>
        </p15:guide>
        <p15:guide id="2" pos="325" userDrawn="1">
          <p15:clr>
            <a:srgbClr val="C35EA4"/>
          </p15:clr>
        </p15:guide>
        <p15:guide id="4" orient="horz" pos="323" userDrawn="1">
          <p15:clr>
            <a:srgbClr val="C35EA4"/>
          </p15:clr>
        </p15:guide>
        <p15:guide id="5" pos="7355" userDrawn="1">
          <p15:clr>
            <a:srgbClr val="C35EA4"/>
          </p15:clr>
        </p15:guide>
        <p15:guide id="6" orient="horz" pos="3997" userDrawn="1">
          <p15:clr>
            <a:srgbClr val="C35EA4"/>
          </p15:clr>
        </p15:guide>
        <p15:guide id="7" pos="1912" userDrawn="1">
          <p15:clr>
            <a:srgbClr val="C35EA4"/>
          </p15:clr>
        </p15:guide>
        <p15:guide id="8" pos="5768" userDrawn="1">
          <p15:clr>
            <a:srgbClr val="C35EA4"/>
          </p15:clr>
        </p15:guide>
        <p15:guide id="9" orient="horz" pos="1026" userDrawn="1">
          <p15:clr>
            <a:srgbClr val="C35EA4"/>
          </p15:clr>
        </p15:guide>
        <p15:guide id="10" orient="horz" pos="1548" userDrawn="1">
          <p15:clr>
            <a:srgbClr val="C35EA4"/>
          </p15:clr>
        </p15:guide>
        <p15:guide id="11" pos="3840" userDrawn="1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ython.org/downloads/release/python-3118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hyperlink" Target="https://code.visualstudio.com/" TargetMode="Externa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jpe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19.png"/><Relationship Id="rId4" Type="http://schemas.openxmlformats.org/officeDocument/2006/relationships/hyperlink" Target="https://teachablemachine.withgoogle.com/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hyperlink" Target="https://git-scm.com/downloads" TargetMode="External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hyperlink" Target="https://github.com/signup" TargetMode="External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1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1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1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7" Type="http://schemas.openxmlformats.org/officeDocument/2006/relationships/image" Target="../media/image157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11.xml"/><Relationship Id="rId6" Type="http://schemas.openxmlformats.org/officeDocument/2006/relationships/customXml" Target="../ink/ink2.xml"/><Relationship Id="rId5" Type="http://schemas.openxmlformats.org/officeDocument/2006/relationships/image" Target="../media/image156.png"/><Relationship Id="rId4" Type="http://schemas.openxmlformats.org/officeDocument/2006/relationships/customXml" Target="../ink/ink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1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1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hyperlink" Target="https://github.com/mcloots/aiworkshop.git" TargetMode="Externa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61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1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1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1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1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1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jpeg"/><Relationship Id="rId1" Type="http://schemas.openxmlformats.org/officeDocument/2006/relationships/slideLayout" Target="../slideLayouts/slideLayout9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gif"/><Relationship Id="rId1" Type="http://schemas.openxmlformats.org/officeDocument/2006/relationships/slideLayout" Target="../slideLayouts/slideLayout1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1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1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7BC2302-E714-2D67-4095-4AC8F1A4F1A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1</a:t>
            </a:fld>
            <a:endParaRPr lang="en-BE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25B5670-7435-9793-C932-E568CB283B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AI, Streamlit &amp; Pygame</a:t>
            </a:r>
            <a:endParaRPr lang="en-GB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730A87C-1CA7-0BBD-86B2-23B4E44402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nl-BE" dirty="0"/>
              <a:t>IT Factory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772052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665D99-8CE8-295A-8C6A-B0BD890C61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Export model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336A8E9-369A-5658-25A5-81B359A5FB29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10</a:t>
            </a:fld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7594D2-E1D9-1866-8FC6-90826F4CAB5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dirty="0"/>
              <a:t>Wij gaan het (keras) model gebruiken om een Python webapplicatie te maken die hiermee kan werken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nl-B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dirty="0"/>
              <a:t>Export en download model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nl-B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dirty="0"/>
              <a:t>Kies voor Tensorflow!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nl-B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dirty="0"/>
              <a:t>Kopiëer de code (notepad)!</a:t>
            </a:r>
          </a:p>
          <a:p>
            <a:endParaRPr lang="nl-BE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nl-BE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nl-B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2C0E148-DF74-AA82-1CDC-9DFA8941F9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4771" y="1314208"/>
            <a:ext cx="5704925" cy="4626216"/>
          </a:xfrm>
          <a:prstGeom prst="rect">
            <a:avLst/>
          </a:prstGeom>
        </p:spPr>
      </p:pic>
      <p:sp>
        <p:nvSpPr>
          <p:cNvPr id="7" name="Arrow: Down 6">
            <a:extLst>
              <a:ext uri="{FF2B5EF4-FFF2-40B4-BE49-F238E27FC236}">
                <a16:creationId xmlns:a16="http://schemas.microsoft.com/office/drawing/2014/main" id="{D403ABCC-1789-0219-7274-2BF53AFFF7F9}"/>
              </a:ext>
            </a:extLst>
          </p:cNvPr>
          <p:cNvSpPr/>
          <p:nvPr/>
        </p:nvSpPr>
        <p:spPr>
          <a:xfrm>
            <a:off x="7384411" y="1476375"/>
            <a:ext cx="228600" cy="419100"/>
          </a:xfrm>
          <a:prstGeom prst="downArrow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2C765A19-80D1-3F57-5DF7-BFD7F13055C9}"/>
              </a:ext>
            </a:extLst>
          </p:cNvPr>
          <p:cNvSpPr/>
          <p:nvPr/>
        </p:nvSpPr>
        <p:spPr>
          <a:xfrm>
            <a:off x="5495925" y="3714750"/>
            <a:ext cx="681678" cy="171450"/>
          </a:xfrm>
          <a:prstGeom prst="rightArrow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66784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32EF82D4-F9DC-07F2-B2B3-3A1F363488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Python!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4415F34-467E-9762-C120-7906AFA7C626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11</a:t>
            </a:fld>
            <a:endParaRPr lang="en-BE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BEA74A6-776B-E72C-A7C0-812089E2097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dirty="0"/>
              <a:t>Programmeertaal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nl-B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dirty="0"/>
              <a:t>Snel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nl-B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dirty="0"/>
              <a:t>Scripting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nl-B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hlinkClick r:id="rId3"/>
              </a:rPr>
              <a:t>https://www.python.org/downloads/release/python-3118/</a:t>
            </a:r>
            <a:r>
              <a:rPr lang="nl-BE" dirty="0"/>
              <a:t> </a:t>
            </a:r>
            <a:endParaRPr lang="en-GB" dirty="0"/>
          </a:p>
        </p:txBody>
      </p:sp>
      <p:pic>
        <p:nvPicPr>
          <p:cNvPr id="1026" name="Picture 2" descr="python™">
            <a:extLst>
              <a:ext uri="{FF2B5EF4-FFF2-40B4-BE49-F238E27FC236}">
                <a16:creationId xmlns:a16="http://schemas.microsoft.com/office/drawing/2014/main" id="{474968F9-35E9-E3D5-2F52-F8BB333FE2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5625" y="4667250"/>
            <a:ext cx="5524500" cy="156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32112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C9E8A7-4AA7-BB7C-76BE-208E36984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VS Code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70BC44-469C-0847-323C-C4869F7FAEA2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12</a:t>
            </a:fld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E2D847-76FA-BDA5-C770-C52B16BEA189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dirty="0"/>
              <a:t>Snelle IDE om code in te schrijven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nl-B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dirty="0"/>
              <a:t>Extensies voor programmeertalen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nl-B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hlinkClick r:id="rId2"/>
              </a:rPr>
              <a:t>https://code.visualstudio.com/</a:t>
            </a:r>
            <a:r>
              <a:rPr lang="en-GB" dirty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</p:txBody>
      </p:sp>
      <p:pic>
        <p:nvPicPr>
          <p:cNvPr id="2050" name="Picture 2" descr="Visual Studio Code - Wikipedia">
            <a:extLst>
              <a:ext uri="{FF2B5EF4-FFF2-40B4-BE49-F238E27FC236}">
                <a16:creationId xmlns:a16="http://schemas.microsoft.com/office/drawing/2014/main" id="{A035E5E7-B689-54B2-AE89-E65C81F391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9050" y="1257300"/>
            <a:ext cx="3124200" cy="312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32157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92037-23F8-AE5F-9FC2-D7C17B62F4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main.py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FC8729-0D0F-5590-39E4-4614B8542F47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13</a:t>
            </a:fld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995070-98FD-1D22-0F3A-F4BECEF0FE1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dirty="0"/>
              <a:t>Maak een nieuwe folder ergens op je laptop</a:t>
            </a:r>
          </a:p>
          <a:p>
            <a:pPr marL="702900" lvl="1" indent="-342900"/>
            <a:r>
              <a:rPr lang="nl-BE" dirty="0"/>
              <a:t>Naam: ‘ITFactory-workshop’</a:t>
            </a:r>
          </a:p>
          <a:p>
            <a:pPr marL="702900" lvl="1" indent="-342900"/>
            <a:endParaRPr lang="nl-B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dirty="0"/>
              <a:t>Voeg een nieuwe file toe</a:t>
            </a:r>
          </a:p>
          <a:p>
            <a:pPr marL="702900" lvl="1" indent="-342900"/>
            <a:r>
              <a:rPr lang="nl-BE" dirty="0"/>
              <a:t>main.py</a:t>
            </a:r>
          </a:p>
          <a:p>
            <a:pPr lvl="1" indent="0">
              <a:buNone/>
            </a:pPr>
            <a:endParaRPr lang="nl-B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dirty="0"/>
              <a:t>We hebben nog de Python extensie nodig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306436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1DE1B3-AADD-E17D-70DA-0AEE3D2DC1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VS Code extensies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F75D60A-E82D-A922-D4BD-3827D7DCA80E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14</a:t>
            </a:fld>
            <a:endParaRPr lang="en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98FCFF-3AB2-9DAE-8700-7FEBD91807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3572" y="1296283"/>
            <a:ext cx="7544853" cy="5048955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1F862413-5223-8B79-1811-9BC01B1D65F6}"/>
              </a:ext>
            </a:extLst>
          </p:cNvPr>
          <p:cNvSpPr/>
          <p:nvPr/>
        </p:nvSpPr>
        <p:spPr>
          <a:xfrm>
            <a:off x="1438275" y="4552950"/>
            <a:ext cx="1009650" cy="361950"/>
          </a:xfrm>
          <a:prstGeom prst="rightArrow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75491D7-6E19-E52F-5555-6CC019937686}"/>
              </a:ext>
            </a:extLst>
          </p:cNvPr>
          <p:cNvSpPr/>
          <p:nvPr/>
        </p:nvSpPr>
        <p:spPr>
          <a:xfrm>
            <a:off x="3019425" y="4344606"/>
            <a:ext cx="4629150" cy="1037019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00518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1266F810-D73E-4111-6504-8C3FC3AC62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0621" y="209550"/>
            <a:ext cx="9030758" cy="664845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793A34C-4616-BF55-BD2C-F4EAB5B7C970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15</a:t>
            </a:fld>
            <a:endParaRPr lang="en-BE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0026DA29-F6D3-3037-C72A-D2E3EA2740A9}"/>
              </a:ext>
            </a:extLst>
          </p:cNvPr>
          <p:cNvSpPr/>
          <p:nvPr/>
        </p:nvSpPr>
        <p:spPr>
          <a:xfrm>
            <a:off x="876300" y="1638300"/>
            <a:ext cx="781050" cy="295275"/>
          </a:xfrm>
          <a:prstGeom prst="rightArrow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A6242A2C-4965-AB1F-0803-9C0148B2D02B}"/>
              </a:ext>
            </a:extLst>
          </p:cNvPr>
          <p:cNvSpPr/>
          <p:nvPr/>
        </p:nvSpPr>
        <p:spPr>
          <a:xfrm>
            <a:off x="9048750" y="6115050"/>
            <a:ext cx="361950" cy="533400"/>
          </a:xfrm>
          <a:prstGeom prst="downArrow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319682-49E2-8E78-D8D7-9FF66A39FA7F}"/>
              </a:ext>
            </a:extLst>
          </p:cNvPr>
          <p:cNvSpPr txBox="1"/>
          <p:nvPr/>
        </p:nvSpPr>
        <p:spPr>
          <a:xfrm>
            <a:off x="4200525" y="2686050"/>
            <a:ext cx="4076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/>
              <a:t>Python 3.11</a:t>
            </a:r>
            <a:endParaRPr lang="en-GB" dirty="0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6DF9AA77-7213-B784-E586-D8A6DA4CF016}"/>
              </a:ext>
            </a:extLst>
          </p:cNvPr>
          <p:cNvSpPr/>
          <p:nvPr/>
        </p:nvSpPr>
        <p:spPr>
          <a:xfrm rot="10800000">
            <a:off x="3557587" y="783192"/>
            <a:ext cx="1285875" cy="276225"/>
          </a:xfrm>
          <a:prstGeom prst="rightArrow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0838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978BED-9615-0960-3813-EC00B946A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Venv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65837CD-7729-6379-BE04-0304D95D689B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16</a:t>
            </a:fld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2B494B-BF01-D677-4481-283EB78E5D0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dirty="0"/>
              <a:t>Virtual environment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nl-B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dirty="0"/>
              <a:t>Veilige omgeving voor ons python project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nl-B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dirty="0"/>
              <a:t>Packages installeren we via de terminal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nl-BE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nl-BE" dirty="0"/>
          </a:p>
          <a:p>
            <a:endParaRPr lang="nl-BE" dirty="0"/>
          </a:p>
          <a:p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279AAEB-9D28-C760-6545-01BBF518DA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4931" y="512762"/>
            <a:ext cx="5715798" cy="1362265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BA46F592-92D7-2A5E-5C40-D59EA85F22E2}"/>
              </a:ext>
            </a:extLst>
          </p:cNvPr>
          <p:cNvSpPr/>
          <p:nvPr/>
        </p:nvSpPr>
        <p:spPr>
          <a:xfrm>
            <a:off x="4981575" y="1153343"/>
            <a:ext cx="790575" cy="267088"/>
          </a:xfrm>
          <a:prstGeom prst="rightArrow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9E128D1-EBEE-D3FA-8167-BB045A59FC2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42656" b="48256"/>
          <a:stretch/>
        </p:blipFill>
        <p:spPr>
          <a:xfrm>
            <a:off x="3810000" y="3354774"/>
            <a:ext cx="6991350" cy="3390900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B8AD2865-E94F-BE7F-13AA-5065C416B026}"/>
              </a:ext>
            </a:extLst>
          </p:cNvPr>
          <p:cNvSpPr/>
          <p:nvPr/>
        </p:nvSpPr>
        <p:spPr>
          <a:xfrm rot="10800000">
            <a:off x="10448131" y="3603000"/>
            <a:ext cx="790575" cy="267088"/>
          </a:xfrm>
          <a:prstGeom prst="rightArrow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33582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A1A02F3-2461-1F71-60BE-AEB15B54852A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17</a:t>
            </a:fld>
            <a:endParaRPr lang="en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982B72-EFF2-664A-093E-F3B4E98F22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83" t="13390" r="4590" b="14063"/>
          <a:stretch/>
        </p:blipFill>
        <p:spPr>
          <a:xfrm>
            <a:off x="2861100" y="3005020"/>
            <a:ext cx="5853111" cy="2638468"/>
          </a:xfrm>
          <a:prstGeom prst="rect">
            <a:avLst/>
          </a:prstGeom>
        </p:spPr>
      </p:pic>
      <p:pic>
        <p:nvPicPr>
          <p:cNvPr id="6" name="Picture 4" descr="How to Use pip Install Specific Version of a Python Package | Seterx:  Mastering Design and Development">
            <a:extLst>
              <a:ext uri="{FF2B5EF4-FFF2-40B4-BE49-F238E27FC236}">
                <a16:creationId xmlns:a16="http://schemas.microsoft.com/office/drawing/2014/main" id="{819A49E3-1F18-0DB5-C21F-FE8E62EDED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4" t="13695" r="4500" b="22133"/>
          <a:stretch/>
        </p:blipFill>
        <p:spPr bwMode="auto">
          <a:xfrm>
            <a:off x="4061250" y="927025"/>
            <a:ext cx="3619500" cy="1344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83761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C39D9-41C4-10AB-D3FB-94F8A08EAC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Terminal gebruikt virtual environment!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F075192-F454-29FD-8A0B-CBDD76AA8664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18</a:t>
            </a:fld>
            <a:endParaRPr lang="en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4D5211F-6ADE-74ED-D457-225FCCA5B0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2289671"/>
            <a:ext cx="12192000" cy="3394670"/>
          </a:xfrm>
          <a:prstGeom prst="rect">
            <a:avLst/>
          </a:prstGeom>
        </p:spPr>
      </p:pic>
      <p:sp>
        <p:nvSpPr>
          <p:cNvPr id="7" name="Arrow: Down 6">
            <a:extLst>
              <a:ext uri="{FF2B5EF4-FFF2-40B4-BE49-F238E27FC236}">
                <a16:creationId xmlns:a16="http://schemas.microsoft.com/office/drawing/2014/main" id="{43F10D01-3566-7868-4A9D-561C065809D2}"/>
              </a:ext>
            </a:extLst>
          </p:cNvPr>
          <p:cNvSpPr/>
          <p:nvPr/>
        </p:nvSpPr>
        <p:spPr>
          <a:xfrm>
            <a:off x="7686675" y="2647950"/>
            <a:ext cx="409575" cy="781050"/>
          </a:xfrm>
          <a:prstGeom prst="downArrow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8D4A3576-5956-27B9-316C-D8DBFF9C2DCE}"/>
              </a:ext>
            </a:extLst>
          </p:cNvPr>
          <p:cNvSpPr/>
          <p:nvPr/>
        </p:nvSpPr>
        <p:spPr>
          <a:xfrm>
            <a:off x="9648825" y="4714875"/>
            <a:ext cx="409575" cy="781050"/>
          </a:xfrm>
          <a:prstGeom prst="downArrow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93490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C21E1A-7D4E-7628-759E-6AEC97B628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Packages installeren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703003-9FD3-BD4E-208A-8A526D8DAC5F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19</a:t>
            </a:fld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7AEC85-5986-3405-09A1-BC12F78C8ED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ln>
            <a:noFill/>
          </a:ln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dirty="0"/>
              <a:t>Maak een requirements.txt aan in de root van je project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nl-B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dirty="0"/>
              <a:t>Hier komen de packages (en hun versie) in te staan: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nl-BE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nl-BE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nl-BE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nl-B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dirty="0"/>
              <a:t>Voer het volgende commando uit (terminal) om de packages o.b.v. deze requirements.txt te installeren: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nl-BE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nl-BE" dirty="0"/>
          </a:p>
          <a:p>
            <a:r>
              <a:rPr lang="en-GB" dirty="0"/>
              <a:t>			</a:t>
            </a:r>
            <a:r>
              <a:rPr lang="en-GB" dirty="0">
                <a:latin typeface="Consolas" panose="020B0609020204030204" pitchFamily="49" charset="0"/>
              </a:rPr>
              <a:t>pip install -r requirements.txt</a:t>
            </a:r>
            <a:endParaRPr lang="nl-BE" dirty="0">
              <a:latin typeface="Consolas" panose="020B0609020204030204" pitchFamily="49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nl-B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77A899-B02B-7315-CBA0-ED3195A853CD}"/>
              </a:ext>
            </a:extLst>
          </p:cNvPr>
          <p:cNvSpPr txBox="1"/>
          <p:nvPr/>
        </p:nvSpPr>
        <p:spPr>
          <a:xfrm>
            <a:off x="1276350" y="2963103"/>
            <a:ext cx="6381750" cy="645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  <a:buNone/>
            </a:pPr>
            <a:r>
              <a:rPr lang="en-GB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tensorflow</a:t>
            </a:r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GB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2.12.0</a:t>
            </a:r>
          </a:p>
          <a:p>
            <a:pPr>
              <a:lnSpc>
                <a:spcPts val="1425"/>
              </a:lnSpc>
              <a:buNone/>
            </a:pPr>
            <a:endParaRPr lang="en-GB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pillow==</a:t>
            </a:r>
            <a:r>
              <a:rPr lang="en-GB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11.1.0</a:t>
            </a:r>
            <a:endParaRPr lang="en-GB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23922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029250-E839-1504-5FAB-C7551DAD14D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BE" dirty="0"/>
              <a:t>Create machine learning models</a:t>
            </a:r>
            <a:endParaRPr lang="en-GB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F2DAE1C-3671-E8BD-CF91-36FF46330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Teachable Machine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37449E-5908-72DC-90E2-2F55E4BD0F0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2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5485794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8113A-C3D5-B422-A477-4AD772E05D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Preparation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60035DA-87AA-0628-4D7E-14F9EA40A963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20</a:t>
            </a:fld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A4C766-A8F8-6048-3303-6FFE08AB9C6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dirty="0"/>
              <a:t>Kopiëer de inhoud van het model naar de root van je project</a:t>
            </a:r>
          </a:p>
          <a:p>
            <a:pPr marL="702900" lvl="1" indent="-342900"/>
            <a:r>
              <a:rPr lang="nl-BE" dirty="0"/>
              <a:t>keras_model.h5</a:t>
            </a:r>
          </a:p>
          <a:p>
            <a:pPr marL="702900" lvl="1" indent="-342900"/>
            <a:r>
              <a:rPr lang="nl-BE" dirty="0"/>
              <a:t>labels.txt</a:t>
            </a:r>
          </a:p>
          <a:p>
            <a:pPr marL="702900" lvl="1" indent="-342900"/>
            <a:endParaRPr lang="nl-B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dirty="0"/>
              <a:t>Zoek een afbeelding om je systeem te testen en zet het ook in de root van het project</a:t>
            </a:r>
          </a:p>
          <a:p>
            <a:pPr marL="702900" lvl="1" indent="-342900"/>
            <a:r>
              <a:rPr lang="nl-BE" dirty="0"/>
              <a:t>eiffel1.jpg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1A21267-20E9-5BC2-6031-975E069144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2387" y="1818799"/>
            <a:ext cx="4477375" cy="3410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22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1D43009-0800-EE6B-3EE3-F4E7FAE9C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Preparation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86963B8-5428-6FE6-571D-5BA5B6F4AB7F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21</a:t>
            </a:fld>
            <a:endParaRPr lang="en-BE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182A654-39DD-0FAF-9715-F2AAD1DE83D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dirty="0"/>
              <a:t>Kopiëer de code van Teachable Machine naar de main.py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nl-B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dirty="0"/>
              <a:t>Pas het pad naar je image aan!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nl-BE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353E188-C000-091D-21DF-C19C33AC6F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9337" y="2362200"/>
            <a:ext cx="5770834" cy="3805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8665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EDD556-94C1-65BF-40BE-87B7B454C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Test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30C5A2-F2AA-B38B-90EA-855145295701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22</a:t>
            </a:fld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6C4E28-3CD6-AADF-3B41-454A07D924C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dirty="0"/>
              <a:t>Voor het commando </a:t>
            </a:r>
            <a:r>
              <a:rPr lang="nl-BE" dirty="0">
                <a:highlight>
                  <a:srgbClr val="FFFF00"/>
                </a:highlight>
                <a:latin typeface="Consolas" panose="020B0609020204030204" pitchFamily="49" charset="0"/>
              </a:rPr>
              <a:t>python main.py </a:t>
            </a:r>
            <a:r>
              <a:rPr lang="nl-BE" dirty="0"/>
              <a:t>uit in je terminal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nl-BE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C6EE1E-3054-2553-506A-DD5CCFDA8D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2715" y="2809734"/>
            <a:ext cx="6592220" cy="2019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0898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7161D8D-6F72-7CEC-5E3D-9E575CE13E0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BE" dirty="0"/>
              <a:t>Web applications with Python</a:t>
            </a:r>
            <a:endParaRPr lang="en-GB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EB3879D-E04F-1FE9-6D79-56C9A6FF19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Streamlit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E6CA29-7E02-F530-805B-FAEA5792272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23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17639512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F968D87-AA56-B19D-58F1-8126E150CEA2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24</a:t>
            </a:fld>
            <a:endParaRPr lang="en-BE"/>
          </a:p>
        </p:txBody>
      </p:sp>
      <p:pic>
        <p:nvPicPr>
          <p:cNvPr id="1026" name="Picture 2" descr="Python Tutorial: Streamlit | DataCamp">
            <a:extLst>
              <a:ext uri="{FF2B5EF4-FFF2-40B4-BE49-F238E27FC236}">
                <a16:creationId xmlns:a16="http://schemas.microsoft.com/office/drawing/2014/main" id="{602C3A64-7B04-34C2-74D2-342FE0BEBC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0379" y="304419"/>
            <a:ext cx="2800350" cy="163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42F059F-A1E9-A87B-8783-7D288D9E43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0753" y="2096199"/>
            <a:ext cx="8249801" cy="3057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2296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CCE3A-867F-1A73-51D0-7194F80BA5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Nieuwe package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2C1411A-BA1B-94F5-2E82-D5A4A59DB586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25</a:t>
            </a:fld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134D7A-5BAA-CA6F-6BB6-A3AD9F144AE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dirty="0"/>
              <a:t>requirements.txt</a:t>
            </a:r>
          </a:p>
          <a:p>
            <a:pPr marL="702900" lvl="1" indent="-342900"/>
            <a:r>
              <a:rPr lang="nl-BE" dirty="0"/>
              <a:t>streamlit==1.43.0</a:t>
            </a:r>
          </a:p>
          <a:p>
            <a:pPr marL="702900" lvl="1" indent="-342900"/>
            <a:endParaRPr lang="nl-BE" dirty="0"/>
          </a:p>
          <a:p>
            <a:pPr marL="702900" lvl="1" indent="-342900"/>
            <a:endParaRPr lang="nl-BE" dirty="0"/>
          </a:p>
          <a:p>
            <a:pPr marL="702900" lvl="1" indent="-342900"/>
            <a:endParaRPr lang="nl-BE" dirty="0"/>
          </a:p>
          <a:p>
            <a:pPr marL="702900" lvl="1" indent="-342900"/>
            <a:endParaRPr lang="nl-BE" dirty="0"/>
          </a:p>
          <a:p>
            <a:pPr marL="702900" lvl="1" indent="-342900"/>
            <a:endParaRPr lang="nl-BE" dirty="0"/>
          </a:p>
          <a:p>
            <a:pPr lvl="1" indent="0">
              <a:buNone/>
            </a:pPr>
            <a:r>
              <a:rPr lang="en-GB" dirty="0">
                <a:latin typeface="Consolas" panose="020B0609020204030204" pitchFamily="49" charset="0"/>
              </a:rPr>
              <a:t>			pip install -r requirements.txt</a:t>
            </a:r>
            <a:endParaRPr lang="nl-BE" dirty="0">
              <a:latin typeface="Consolas" panose="020B0609020204030204" pitchFamily="49" charset="0"/>
            </a:endParaRPr>
          </a:p>
          <a:p>
            <a:pPr lvl="1" indent="0">
              <a:buNone/>
            </a:pPr>
            <a:endParaRPr lang="nl-BE" dirty="0"/>
          </a:p>
          <a:p>
            <a:pPr marL="702900" lvl="1" indent="-342900"/>
            <a:endParaRPr lang="nl-BE" dirty="0"/>
          </a:p>
          <a:p>
            <a:pPr marL="702900" lvl="1" indent="-34290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12020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1B1EC0-7082-122D-5791-A705626E0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Nieuwe file: myapp.py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6FD310D-2BB4-F025-8F41-DA2611F5788E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26</a:t>
            </a:fld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4984A2-2EC4-E57C-15A2-81D2B50E15F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nl-BE" dirty="0"/>
              <a:t>Eerst wat experimenteren met streamlit:</a:t>
            </a:r>
          </a:p>
          <a:p>
            <a:endParaRPr lang="nl-BE" dirty="0"/>
          </a:p>
          <a:p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6A767C-DFB8-9560-68CA-7FFC5A34C755}"/>
              </a:ext>
            </a:extLst>
          </p:cNvPr>
          <p:cNvSpPr/>
          <p:nvPr/>
        </p:nvSpPr>
        <p:spPr>
          <a:xfrm>
            <a:off x="658368" y="2295144"/>
            <a:ext cx="10753344" cy="38679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None/>
            </a:pPr>
            <a:r>
              <a:rPr lang="en-GB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streamlit</a:t>
            </a:r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</a:t>
            </a:r>
            <a:endParaRPr lang="en-GB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GB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st.title</a:t>
            </a:r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nl-BE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nl-BE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ITFactory</a:t>
            </a:r>
            <a:r>
              <a:rPr lang="nl-BE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Workshop</a:t>
            </a:r>
            <a:r>
              <a:rPr lang="en-GB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buNone/>
            </a:pPr>
            <a:r>
              <a:rPr lang="en-GB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st.header</a:t>
            </a:r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"This is my very first app"</a:t>
            </a:r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buNone/>
            </a:pPr>
            <a:r>
              <a:rPr lang="en-GB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st.write</a:t>
            </a:r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"Hello world"</a:t>
            </a:r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buNone/>
            </a:pPr>
            <a:r>
              <a:rPr lang="en-GB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st.text</a:t>
            </a:r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"This is a text"</a:t>
            </a:r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buNone/>
            </a:pPr>
            <a:r>
              <a:rPr lang="en-GB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st.markdown</a:t>
            </a:r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"_Markdown_ is also possible"</a:t>
            </a:r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buNone/>
            </a:pPr>
            <a:r>
              <a:rPr lang="en-GB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st.code</a:t>
            </a:r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"for </a:t>
            </a:r>
            <a:r>
              <a:rPr lang="en-GB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GB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in range(8): </a:t>
            </a:r>
            <a:r>
              <a:rPr lang="en-GB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dosomething</a:t>
            </a:r>
            <a:r>
              <a:rPr lang="en-GB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buNone/>
            </a:pPr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image = </a:t>
            </a:r>
            <a:r>
              <a:rPr lang="en-GB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st.camera_input</a:t>
            </a:r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"Take a picture"</a:t>
            </a:r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buNone/>
            </a:pPr>
            <a:b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GB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image:</a:t>
            </a:r>
          </a:p>
          <a:p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st.image</a:t>
            </a:r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(image, caption=</a:t>
            </a:r>
            <a:r>
              <a:rPr lang="en-GB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Gemaakte</a:t>
            </a:r>
            <a:r>
              <a:rPr lang="en-GB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foto</a:t>
            </a:r>
            <a:r>
              <a:rPr lang="en-GB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use_column_width</a:t>
            </a:r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843885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4690EB-75B6-04BD-E2C4-1F646DCA3D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streamlit run myapp.py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567C64C-FC5D-9222-3577-8620EC4848DA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27</a:t>
            </a:fld>
            <a:endParaRPr lang="en-BE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221CA16-FB80-BC31-CDCB-FA2E55BDE8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7339" y="1125225"/>
            <a:ext cx="5199462" cy="562044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6688ED-AD6F-09D5-F6EE-9D36A138444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8050"/>
          <a:stretch/>
        </p:blipFill>
        <p:spPr>
          <a:xfrm>
            <a:off x="116429" y="2399905"/>
            <a:ext cx="6630910" cy="2829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4794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F3C1FCA-EB39-0552-9DB0-3E6295416C0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64BF6D5-55EC-82BC-0087-4F73E178EA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AI model integratie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62241E1-429A-95AF-8DE0-241C79BFC50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28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1612071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8DA440-98B9-C0A4-EA24-42925F3001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C295F-0991-4604-AD4E-982FB6C67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Nieuwe package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987ACB-D59A-C08C-3AAF-D366A16C4F24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29</a:t>
            </a:fld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FE8523-19CD-2977-2D11-5B21AAE204C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dirty="0"/>
              <a:t>requirements.txt</a:t>
            </a:r>
          </a:p>
          <a:p>
            <a:pPr marL="702900" lvl="1" indent="-342900"/>
            <a:r>
              <a:rPr lang="nl-BE" dirty="0"/>
              <a:t>opencv-python-headless==4.11.0.86</a:t>
            </a:r>
          </a:p>
          <a:p>
            <a:pPr marL="702900" lvl="1" indent="-342900"/>
            <a:endParaRPr lang="nl-BE" dirty="0"/>
          </a:p>
          <a:p>
            <a:pPr marL="702900" lvl="1" indent="-342900"/>
            <a:endParaRPr lang="nl-BE" dirty="0"/>
          </a:p>
          <a:p>
            <a:pPr marL="702900" lvl="1" indent="-342900"/>
            <a:endParaRPr lang="nl-BE" dirty="0"/>
          </a:p>
          <a:p>
            <a:pPr marL="702900" lvl="1" indent="-342900"/>
            <a:endParaRPr lang="nl-BE" dirty="0"/>
          </a:p>
          <a:p>
            <a:pPr lvl="1" indent="0">
              <a:buNone/>
            </a:pPr>
            <a:r>
              <a:rPr lang="en-GB" dirty="0">
                <a:latin typeface="Consolas" panose="020B0609020204030204" pitchFamily="49" charset="0"/>
              </a:rPr>
              <a:t>			pip install -r requirements.txt</a:t>
            </a:r>
            <a:endParaRPr lang="nl-BE" dirty="0">
              <a:latin typeface="Consolas" panose="020B0609020204030204" pitchFamily="49" charset="0"/>
            </a:endParaRPr>
          </a:p>
          <a:p>
            <a:pPr lvl="1" indent="0">
              <a:buNone/>
            </a:pPr>
            <a:endParaRPr lang="nl-BE" dirty="0"/>
          </a:p>
          <a:p>
            <a:pPr marL="702900" lvl="1" indent="-342900"/>
            <a:endParaRPr lang="nl-BE" dirty="0"/>
          </a:p>
          <a:p>
            <a:pPr marL="702900" lvl="1" indent="-342900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125097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CFC72BF-A6A3-F6B8-8E36-23AED72B6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Teachable Machine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0DBA5-0C7D-6371-5CF0-E06BB5FB0951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3</a:t>
            </a:fld>
            <a:endParaRPr lang="en-BE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01EB447-F7A9-E66C-D9DA-A8F9FA8AADB8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hlinkClick r:id="rId4"/>
              </a:rPr>
              <a:t>https://teachablemachine.withgoogle.com/</a:t>
            </a:r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7" name="prediction">
            <a:hlinkClick r:id="" action="ppaction://media"/>
            <a:extLst>
              <a:ext uri="{FF2B5EF4-FFF2-40B4-BE49-F238E27FC236}">
                <a16:creationId xmlns:a16="http://schemas.microsoft.com/office/drawing/2014/main" id="{67CDE136-88D1-83A3-1998-0CCC2E9D712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261212" y="2377551"/>
            <a:ext cx="4462644" cy="4229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128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10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ECDC1C-5FC7-F2ED-80CB-8720F61C8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Download Resources.zip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4D3EDF1-068F-DB0B-11B6-F3899150006D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30</a:t>
            </a:fld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D1A8D9-2A73-3AF5-1B3F-E151926EDA41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>
            <a:normAutofit/>
          </a:bodyPr>
          <a:lstStyle/>
          <a:p>
            <a:pPr algn="ctr"/>
            <a:endParaRPr lang="en-GB" sz="3600" dirty="0"/>
          </a:p>
          <a:p>
            <a:pPr algn="ctr"/>
            <a:r>
              <a:rPr lang="en-GB" sz="3600" dirty="0"/>
              <a:t>https://github.com/mcloots/aiworkshop-resources</a:t>
            </a:r>
          </a:p>
        </p:txBody>
      </p:sp>
    </p:spTree>
    <p:extLst>
      <p:ext uri="{BB962C8B-B14F-4D97-AF65-F5344CB8AC3E}">
        <p14:creationId xmlns:p14="http://schemas.microsoft.com/office/powerpoint/2010/main" val="39969552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1D93A2-6DAD-41C5-322E-4EFCA4CEC7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03920D-4F21-F6F9-E8EC-9AAB46ED1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Nieuwe file: aiapp.py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7935A55-705C-66BE-D5DC-B1D5C612CE39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31</a:t>
            </a:fld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9611B4-4172-2365-248B-3865D78C625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dirty="0"/>
              <a:t>Code om met keras model te werken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nl-B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dirty="0"/>
              <a:t>Resources!</a:t>
            </a:r>
          </a:p>
          <a:p>
            <a:endParaRPr lang="nl-BE" dirty="0"/>
          </a:p>
          <a:p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DB09BB-3D9A-675F-0285-FAF009F353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6086" y="3218652"/>
            <a:ext cx="8879828" cy="2480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9504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AF3917-A254-AAF0-68E2-2FF9B62881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A85451-60D3-F1F4-DB9A-F3837A568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streamlit run aiapp.py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DE9884A-5F1B-F7CA-0299-80780B12A756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32</a:t>
            </a:fld>
            <a:endParaRPr lang="en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F305120-AEAE-3977-8707-192F9AAA10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0964" y="2668899"/>
            <a:ext cx="6077798" cy="2295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9803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68F5F8-2740-974B-25D4-88B5C0E3ABF1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33</a:t>
            </a:fld>
            <a:endParaRPr lang="en-B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4BD171D-474B-4674-E571-4A6A7C0FEF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924" y="641130"/>
            <a:ext cx="5101133" cy="36361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2F4F2E5-3189-6E46-74B3-EC4E0A5A04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1466" y="1757142"/>
            <a:ext cx="7106642" cy="4658375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4E1BF90A-C7E3-CB55-7773-FCBB58596890}"/>
              </a:ext>
            </a:extLst>
          </p:cNvPr>
          <p:cNvSpPr/>
          <p:nvPr/>
        </p:nvSpPr>
        <p:spPr>
          <a:xfrm>
            <a:off x="3132083" y="6127531"/>
            <a:ext cx="1460938" cy="217707"/>
          </a:xfrm>
          <a:prstGeom prst="rightArrow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48287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0D39D0-029A-FE96-133A-9D7F1318F4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26ACC1A-54B8-FA65-318A-468B9F01027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BE" dirty="0"/>
              <a:t>Versiebeheer</a:t>
            </a:r>
            <a:endParaRPr lang="en-GB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CA5B68D-B17B-B454-BB75-9597B821A7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GitHub &amp; Git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4C535A-EBFC-083E-759A-4F76B68879B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34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6887890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1788405-5D49-8648-DBBE-C0B88D1C8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Download &amp; installeer Git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3FAB5F-A106-FDDE-A01B-886CE0EA1496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35</a:t>
            </a:fld>
            <a:endParaRPr lang="en-BE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83BEA6B-A1F4-C59B-DC44-E05BDF7449E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hlinkClick r:id="rId2"/>
              </a:rPr>
              <a:t>https://git-scm.com/downloads</a:t>
            </a: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B902CC0-151D-A203-CD20-8A53652A53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9362" y="2777815"/>
            <a:ext cx="6973273" cy="2857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6168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1D78F8-3AF7-3C44-4198-EB3C5DD9B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Maak een GitHub account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3B2DFEF-760B-1A90-0A6C-07585211EF62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36</a:t>
            </a:fld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8A1BA2-6008-1E72-4F49-AC6E299302B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hlinkClick r:id="rId2"/>
              </a:rPr>
              <a:t>https://github.com/signup</a:t>
            </a:r>
            <a:r>
              <a:rPr lang="en-GB" dirty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</p:txBody>
      </p:sp>
      <p:pic>
        <p:nvPicPr>
          <p:cNvPr id="1026" name="Picture 2" descr="Top GitHub features you should start using today! | by Rohit Shirke | Medium">
            <a:extLst>
              <a:ext uri="{FF2B5EF4-FFF2-40B4-BE49-F238E27FC236}">
                <a16:creationId xmlns:a16="http://schemas.microsoft.com/office/drawing/2014/main" id="{290F90D8-C554-F68F-9D73-E90F0157B0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2152" y="2607633"/>
            <a:ext cx="3830570" cy="2145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704016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2A29EC3-01C5-F56B-C799-4438605169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BE" dirty="0"/>
              <a:t>Deployen!</a:t>
            </a:r>
            <a:endParaRPr lang="en-GB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DDFF05A-913F-8F7A-5FAE-E1FC7CE6E2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Streamlit Community Cloud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D687E32-395D-A52F-2AF4-F07A41F3B6A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37</a:t>
            </a:fld>
            <a:endParaRPr lang="en-BE"/>
          </a:p>
        </p:txBody>
      </p:sp>
      <p:pic>
        <p:nvPicPr>
          <p:cNvPr id="3074" name="Picture 2" descr="Wat is een Cloud? - Simpeleuitleg.nl">
            <a:extLst>
              <a:ext uri="{FF2B5EF4-FFF2-40B4-BE49-F238E27FC236}">
                <a16:creationId xmlns:a16="http://schemas.microsoft.com/office/drawing/2014/main" id="{997389DD-FA94-1A48-85E3-CF075D5640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7190" y="714153"/>
            <a:ext cx="3139706" cy="3139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474781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86504F-6852-AE18-4819-AF3B1E527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https://streamlit.io/cloud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EC286F-40B1-ABD1-FB01-202F0CC05D27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38</a:t>
            </a:fld>
            <a:endParaRPr lang="en-BE"/>
          </a:p>
        </p:txBody>
      </p:sp>
      <p:pic>
        <p:nvPicPr>
          <p:cNvPr id="5" name="Picture 4" descr="A screenshot of a cloud&#10;&#10;AI-generated content may be incorrect.">
            <a:extLst>
              <a:ext uri="{FF2B5EF4-FFF2-40B4-BE49-F238E27FC236}">
                <a16:creationId xmlns:a16="http://schemas.microsoft.com/office/drawing/2014/main" id="{1A054E68-54E0-4FC8-15BD-1CCBE4AD22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3060" y="1941293"/>
            <a:ext cx="7465880" cy="3287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5038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4ED54C-F0D6-DEA3-D935-4E898713E019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39</a:t>
            </a:fld>
            <a:endParaRPr lang="en-BE"/>
          </a:p>
        </p:txBody>
      </p:sp>
      <p:pic>
        <p:nvPicPr>
          <p:cNvPr id="5" name="Picture 4" descr="A screenshot of a cloud&#10;&#10;AI-generated content may be incorrect.">
            <a:extLst>
              <a:ext uri="{FF2B5EF4-FFF2-40B4-BE49-F238E27FC236}">
                <a16:creationId xmlns:a16="http://schemas.microsoft.com/office/drawing/2014/main" id="{9A5E4C99-838F-5CD0-6598-EA58CB493A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5937" y="512762"/>
            <a:ext cx="5000297" cy="5243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8572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1AD68A3-B142-59C9-586D-AC57560C5D5F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4</a:t>
            </a:fld>
            <a:endParaRPr lang="en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AAB3A8-3EC3-9EA2-0C4A-CBDC8ED7F4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767" y="699721"/>
            <a:ext cx="10297962" cy="5249008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6451C991-BAF7-8AAC-569A-6476637C7D46}"/>
              </a:ext>
            </a:extLst>
          </p:cNvPr>
          <p:cNvSpPr/>
          <p:nvPr/>
        </p:nvSpPr>
        <p:spPr>
          <a:xfrm>
            <a:off x="482217" y="5144528"/>
            <a:ext cx="1181100" cy="313297"/>
          </a:xfrm>
          <a:prstGeom prst="rightArrow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E84AF32-3A80-3BE9-3A0B-3D25CB6ACD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1658" y="1952136"/>
            <a:ext cx="9021434" cy="3505689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A3745BEB-A63E-9A4F-795D-F4C470824043}"/>
              </a:ext>
            </a:extLst>
          </p:cNvPr>
          <p:cNvSpPr/>
          <p:nvPr/>
        </p:nvSpPr>
        <p:spPr>
          <a:xfrm rot="8984587">
            <a:off x="6657975" y="2482800"/>
            <a:ext cx="1319594" cy="403275"/>
          </a:xfrm>
          <a:prstGeom prst="rightArrow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1073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3DD481-06EE-8ACE-9A81-BDAC2F674BD2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40</a:t>
            </a:fld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815F8F-C595-1615-6B30-A5267FE15BA4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dirty="0"/>
              <a:t>Continue with GitHub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dirty="0"/>
              <a:t>Check e-mail voor verification key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dirty="0"/>
              <a:t>GitHub authorizen (2x)</a:t>
            </a:r>
            <a:endParaRPr lang="en-GB" dirty="0"/>
          </a:p>
        </p:txBody>
      </p:sp>
      <p:pic>
        <p:nvPicPr>
          <p:cNvPr id="5" name="Picture 4" descr="A screenshot of a login form&#10;&#10;AI-generated content may be incorrect.">
            <a:extLst>
              <a:ext uri="{FF2B5EF4-FFF2-40B4-BE49-F238E27FC236}">
                <a16:creationId xmlns:a16="http://schemas.microsoft.com/office/drawing/2014/main" id="{4774934A-57A6-8E3B-9DE5-4D3706944A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7127" y="432085"/>
            <a:ext cx="5448935" cy="5363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29894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2C82B90-3C0D-E7AD-45E2-ADD350B2FD33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41</a:t>
            </a:fld>
            <a:endParaRPr lang="en-BE"/>
          </a:p>
        </p:txBody>
      </p:sp>
      <p:pic>
        <p:nvPicPr>
          <p:cNvPr id="5" name="Picture 4" descr="A screenshot of a chat&#10;&#10;AI-generated content may be incorrect.">
            <a:extLst>
              <a:ext uri="{FF2B5EF4-FFF2-40B4-BE49-F238E27FC236}">
                <a16:creationId xmlns:a16="http://schemas.microsoft.com/office/drawing/2014/main" id="{1524B903-269D-E601-4FB8-1B8DBAB45F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7571" y="304419"/>
            <a:ext cx="3835339" cy="6035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97778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5F3A31-7492-C6FB-776A-13D4D5B30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GitHub repo maken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5627CF-FCA2-9459-4BA8-D1374181C1C4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42</a:t>
            </a:fld>
            <a:endParaRPr lang="en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5FAFFC7-83B3-09FF-4226-7703806BCF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631" y="1771774"/>
            <a:ext cx="3419952" cy="29150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CE7A033-B0D5-1396-E167-1EC403E0CD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6799" y="1420431"/>
            <a:ext cx="6672611" cy="4814306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59924D37-8FFF-9700-4E22-FF3E778C5F8F}"/>
              </a:ext>
            </a:extLst>
          </p:cNvPr>
          <p:cNvGrpSpPr/>
          <p:nvPr/>
        </p:nvGrpSpPr>
        <p:grpSpPr>
          <a:xfrm>
            <a:off x="4263522" y="5358977"/>
            <a:ext cx="624960" cy="276480"/>
            <a:chOff x="4263522" y="5358977"/>
            <a:chExt cx="624960" cy="276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A2782A1D-6C49-EBE5-2960-CB6CB793BC12}"/>
                    </a:ext>
                  </a:extLst>
                </p14:cNvPr>
                <p14:cNvContentPartPr/>
                <p14:nvPr/>
              </p14:nvContentPartPr>
              <p14:xfrm>
                <a:off x="4263522" y="5474897"/>
                <a:ext cx="604440" cy="3312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A2782A1D-6C49-EBE5-2960-CB6CB793BC12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245522" y="5456897"/>
                  <a:ext cx="64008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5A70607F-4627-A461-F361-0C87D38743ED}"/>
                    </a:ext>
                  </a:extLst>
                </p14:cNvPr>
                <p14:cNvContentPartPr/>
                <p14:nvPr/>
              </p14:nvContentPartPr>
              <p14:xfrm>
                <a:off x="4688682" y="5358977"/>
                <a:ext cx="199800" cy="27648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5A70607F-4627-A461-F361-0C87D38743ED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670682" y="5340977"/>
                  <a:ext cx="235440" cy="3121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37478191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2FF7F-7459-5A0E-6C4E-AC8042EF3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Code pushen vanuit VS Code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2975859-1B19-CD0A-CFF7-077FCB444FDA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43</a:t>
            </a:fld>
            <a:endParaRPr lang="en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B24035-CA87-736B-E47E-EA82B73947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4784" y="1180731"/>
            <a:ext cx="5582429" cy="5372850"/>
          </a:xfrm>
          <a:prstGeom prst="rect">
            <a:avLst/>
          </a:prstGeom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8406ACDE-2924-F656-7B3B-AA01D2AA6930}"/>
              </a:ext>
            </a:extLst>
          </p:cNvPr>
          <p:cNvSpPr/>
          <p:nvPr/>
        </p:nvSpPr>
        <p:spPr>
          <a:xfrm rot="10800000">
            <a:off x="8559162" y="3266852"/>
            <a:ext cx="1722475" cy="324293"/>
          </a:xfrm>
          <a:prstGeom prst="rightArrow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303386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46E77E-8481-4D4C-93BA-0162964BC8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06720-036F-3DB9-9D9A-423FF6103E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Code pushen vanuit VS Code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6FCC13-4215-6AE1-0B56-7944FEE1A2C7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44</a:t>
            </a:fld>
            <a:endParaRPr lang="en-B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31A236C-608F-E845-F785-095952FBF6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3837" y="1420431"/>
            <a:ext cx="5544324" cy="5220429"/>
          </a:xfrm>
          <a:prstGeom prst="rect">
            <a:avLst/>
          </a:prstGeom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07421AB1-B26F-6BB2-DDC5-0D59A88ED31D}"/>
              </a:ext>
            </a:extLst>
          </p:cNvPr>
          <p:cNvSpPr/>
          <p:nvPr/>
        </p:nvSpPr>
        <p:spPr>
          <a:xfrm rot="10800000">
            <a:off x="8868161" y="3266853"/>
            <a:ext cx="1722475" cy="324293"/>
          </a:xfrm>
          <a:prstGeom prst="rightArrow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724760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6E9E9D-1980-4EE4-7510-9002B8A5FB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74F7C-9BC8-E11B-9E3E-3FA5BD6D0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Code pushen vanuit VS Code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7F8DB92-B0FC-20DB-5341-6BE38477AD16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45</a:t>
            </a:fld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433B95-312A-5337-33FB-8DD638FE201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dirty="0"/>
              <a:t>Terminal</a:t>
            </a:r>
          </a:p>
          <a:p>
            <a:pPr marL="702900" lvl="1" indent="-342900"/>
            <a:r>
              <a:rPr lang="en-GB" dirty="0"/>
              <a:t>git remote add origin </a:t>
            </a:r>
            <a:r>
              <a:rPr lang="en-GB" dirty="0">
                <a:hlinkClick r:id="rId2"/>
              </a:rPr>
              <a:t>https://github.com/mcloots/aiworkshop.git</a:t>
            </a:r>
            <a:endParaRPr lang="en-GB" dirty="0"/>
          </a:p>
          <a:p>
            <a:pPr marL="702900" lvl="1" indent="-342900"/>
            <a:r>
              <a:rPr lang="en-GB" dirty="0"/>
              <a:t>git push --set-upstream origin main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FF59C6B-3297-5D8A-75E4-BCAD62AA7D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877" y="2961262"/>
            <a:ext cx="9250066" cy="118126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7AB079B-1D9A-98EF-C5CC-1F302A581C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1877" y="4105314"/>
            <a:ext cx="6373114" cy="2448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71049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4F2AA9-9EB1-7C03-9957-9F96FFCE4D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44E573-9D48-A364-F930-A37A09E981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Code pushen vanuit VS Code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193529-ADB5-CD84-C9B9-FD1AD02BE3DE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46</a:t>
            </a:fld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F3C2AB-70AE-5EED-E97F-F66B9E4BECA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2262E5-1773-5F88-5F48-030906FFFD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460" y="1243286"/>
            <a:ext cx="10941269" cy="5614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07250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B1566-677D-848B-9E32-4C337A04AF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Streamlit Community Cloud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005491-6CB1-3D50-0DBA-72AE19543162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47</a:t>
            </a:fld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27A339-B9A3-875E-19B6-A9A8CC98915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dirty="0"/>
              <a:t>Create app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</p:txBody>
      </p:sp>
      <p:pic>
        <p:nvPicPr>
          <p:cNvPr id="5" name="Picture 4" descr="A white background with orange text&#10;&#10;AI-generated content may be incorrect.">
            <a:extLst>
              <a:ext uri="{FF2B5EF4-FFF2-40B4-BE49-F238E27FC236}">
                <a16:creationId xmlns:a16="http://schemas.microsoft.com/office/drawing/2014/main" id="{14D9346A-CCCB-D176-1E85-10B3EC3146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483" y="2562421"/>
            <a:ext cx="10711032" cy="2335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7300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7EF4FA-6CAE-EB17-32FC-9AF6E8EECB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718B98-46E9-201F-6E1A-ADC8C687A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Streamlit Community Cloud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58865EA-120D-D206-18C3-8C449B4B1175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48</a:t>
            </a:fld>
            <a:endParaRPr lang="en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349ACB-CD94-4C6C-D9F9-D0E14613AD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3664" y="1263759"/>
            <a:ext cx="6404672" cy="5365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34753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F4554B-8CA3-8E6D-64D6-2F695AAFC5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9161CD-4073-DB66-0E98-46023FCC61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Streamlit Community Cloud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08F8CB6-D490-173D-2E5D-415EB6F060F5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49</a:t>
            </a:fld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B3BAB6-E9CF-EBF7-1E92-FFC7DA8ED5E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dirty="0"/>
              <a:t>Advanced settings </a:t>
            </a:r>
            <a:r>
              <a:rPr lang="nl-BE" dirty="0">
                <a:sym typeface="Wingdings" panose="05000000000000000000" pitchFamily="2" charset="2"/>
              </a:rPr>
              <a:t> </a:t>
            </a:r>
            <a:r>
              <a:rPr lang="nl-BE" dirty="0"/>
              <a:t>Python 3.11!</a:t>
            </a:r>
            <a:endParaRPr lang="en-GB" dirty="0"/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9226318-52ED-7536-21F7-F49C62442C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0852" y="2252772"/>
            <a:ext cx="5731510" cy="384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4118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E495B4-2DAA-FA82-A5CE-1307A8B8FF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Images scrapen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FF394AB-8F9D-9534-F92D-C0E856B415A1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5</a:t>
            </a:fld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A31EFB-CFEB-FD4E-DABB-3C46B8A7218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dirty="0"/>
              <a:t>Chrome extensie: Download All Images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1A851C3-E56C-5B80-AE33-2FD61EEC77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3050" y="2188040"/>
            <a:ext cx="8220074" cy="3976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63005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16290-E771-1981-F58F-EF2DD60257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C68D81-7247-91E1-7539-89EF084698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Streamlit Community Cloud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DE23F91-6F71-540B-C822-056AB82D1E35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50</a:t>
            </a:fld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7AA172-7208-13CA-DAF2-86E8E944D83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dirty="0"/>
              <a:t>Check je URL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nl-BE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nl-BE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3823D1C4-9793-A598-6A4D-0513CF74EDFA}"/>
              </a:ext>
            </a:extLst>
          </p:cNvPr>
          <p:cNvSpPr/>
          <p:nvPr/>
        </p:nvSpPr>
        <p:spPr>
          <a:xfrm>
            <a:off x="1376855" y="4882383"/>
            <a:ext cx="2011044" cy="346842"/>
          </a:xfrm>
          <a:prstGeom prst="rightArrow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022120-92DE-4EF0-2CCD-B3E9A55CBE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7899" y="1273111"/>
            <a:ext cx="6532278" cy="5472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60807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3566DC-21C2-A867-2E1C-FE02265CD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Deploy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CDF6FBB-D295-EB49-7714-6FE377B56667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51</a:t>
            </a:fld>
            <a:endParaRPr lang="en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25A38F-15D5-D66E-355B-64DC70A16C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6846" y="451052"/>
            <a:ext cx="7279202" cy="5894186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682BBD12-C7AA-0FC9-4033-8F0944C49A4D}"/>
              </a:ext>
            </a:extLst>
          </p:cNvPr>
          <p:cNvSpPr/>
          <p:nvPr/>
        </p:nvSpPr>
        <p:spPr>
          <a:xfrm rot="19346824">
            <a:off x="3242931" y="1479919"/>
            <a:ext cx="1679944" cy="297712"/>
          </a:xfrm>
          <a:prstGeom prst="rightArrow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35366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DF7BDA4-E3CD-1739-4275-6786F8F67D9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BE" dirty="0"/>
              <a:t>Gaming is fun!</a:t>
            </a:r>
            <a:endParaRPr lang="en-GB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78C8E02-88EE-DE87-235C-D20D9E7D08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Pygame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0462D09-4466-87F3-81AB-184CFC51D77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52</a:t>
            </a:fld>
            <a:endParaRPr lang="en-BE"/>
          </a:p>
        </p:txBody>
      </p:sp>
      <p:pic>
        <p:nvPicPr>
          <p:cNvPr id="4098" name="Picture 2" descr="PyGame for Kids: A Fun Guide to Game Development in 2025">
            <a:extLst>
              <a:ext uri="{FF2B5EF4-FFF2-40B4-BE49-F238E27FC236}">
                <a16:creationId xmlns:a16="http://schemas.microsoft.com/office/drawing/2014/main" id="{7F633AE1-D41F-6842-FDDA-06C0351E4A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5598" y="1015379"/>
            <a:ext cx="6590464" cy="4395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95368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DB27B2-C89E-FEE5-B3A8-6E6AF68C2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Pygame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1797C7F-3479-7785-1437-1FF40F6BE016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53</a:t>
            </a:fld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79A8B2-8BFB-C723-7ED0-CA0929C0C6C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dirty="0"/>
              <a:t>Set of Python modules designed for writing games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nl-BE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E9D5216B-33D6-E563-41D1-03D5BB0CDA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5932" y="2289987"/>
            <a:ext cx="6395927" cy="3837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880685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FDC79F-E7E1-3DAB-4E98-3B91BE301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First version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3E91BF6-0277-6ABF-2D40-79F5E18356AA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54</a:t>
            </a:fld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C1AE36-8367-DDCD-5F3C-5389451440C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dirty="0"/>
              <a:t>Ontwijk obstakels door te springen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nl-B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dirty="0"/>
              <a:t>Up = kleine jump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dirty="0"/>
              <a:t>Spatie = grote jump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nl-B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dirty="0"/>
              <a:t>Voeg </a:t>
            </a:r>
            <a:r>
              <a:rPr lang="en-GB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pygame</a:t>
            </a:r>
            <a:r>
              <a:rPr lang="en-GB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GB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2.6.1 </a:t>
            </a:r>
            <a:r>
              <a:rPr lang="nl-BE" dirty="0"/>
              <a:t>toe aan de requirements.txt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nl-BE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GB" dirty="0">
                <a:latin typeface="Consolas" panose="020B0609020204030204" pitchFamily="49" charset="0"/>
              </a:rPr>
              <a:t>			pip install -r requirements.txt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8968751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24E18-1D5B-B6C7-5AB1-BFAEE34D50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game1.py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4FB61DD-D249-140E-F629-7D638C205AA7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55</a:t>
            </a:fld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AA52A3-FDA5-0BDA-4D7A-FE188A987261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dirty="0"/>
              <a:t>Resources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nl-BE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nl-BE" dirty="0"/>
          </a:p>
          <a:p>
            <a:r>
              <a:rPr lang="en-GB" dirty="0">
                <a:latin typeface="Consolas" panose="020B0609020204030204" pitchFamily="49" charset="0"/>
              </a:rPr>
              <a:t>				python game1.py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6898164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E7AF88-CE9A-220B-58EC-9AD45A997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python game1.py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AEBFF96-0DC7-5C85-225B-20B9EC9BD5DB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56</a:t>
            </a:fld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C837A0-6420-E7C0-0ECD-293B4615218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1554D8D-03A8-A83F-E1C8-B16D20966D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9284" y="1628775"/>
            <a:ext cx="8044087" cy="5090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73621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8F8863C-BD76-C53A-F5FA-132156550B4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8EEDDD9-0261-033E-F080-3F99116DD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AI controlled character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4C0341F-6D3A-6511-992E-F212CE25669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57</a:t>
            </a:fld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81273430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861CB2-B644-963C-8832-E527206CF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Teachable machine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79DFEC0-4742-F2AB-AF4D-B7F331179144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58</a:t>
            </a:fld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EA70E4-5A1E-E6D3-2750-7C5BE8C128A1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560288" y="1628775"/>
            <a:ext cx="5115775" cy="4716463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dirty="0"/>
              <a:t>Empty: geen sprong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nl-BE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nl-BE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nl-BE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nl-B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dirty="0"/>
              <a:t>1 vinger: kleine sprong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nl-BE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nl-BE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nl-BE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nl-B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dirty="0"/>
              <a:t>Volledige hand: grote sprong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AE782B0-23BC-94D1-69CB-649D3A6D76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623" y="1260935"/>
            <a:ext cx="5203751" cy="5292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4523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A48AA9-C584-0718-2A37-60D2779C0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game2.py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A140AEC-F9A9-A0C2-C21C-49FE254F68F0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59</a:t>
            </a:fld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EE92FB-A992-4681-A40E-BD08AE8D5A8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dirty="0"/>
              <a:t>Resources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dirty="0"/>
              <a:t>Plaats je keras model en labels.txt in een aparte </a:t>
            </a:r>
            <a:r>
              <a:rPr lang="nl-BE" b="1" dirty="0"/>
              <a:t>game</a:t>
            </a:r>
            <a:r>
              <a:rPr lang="nl-BE" dirty="0"/>
              <a:t> folder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nl-BE" dirty="0"/>
          </a:p>
          <a:p>
            <a:endParaRPr lang="nl-BE" dirty="0"/>
          </a:p>
          <a:p>
            <a:r>
              <a:rPr lang="en-GB" dirty="0">
                <a:latin typeface="Consolas" panose="020B0609020204030204" pitchFamily="49" charset="0"/>
              </a:rPr>
              <a:t>				python game2.py</a:t>
            </a: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205475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4AB8FE-ED4B-4CF8-FD9A-807F77D4F2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Zoek twee ‘targets’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807C6C-9EB0-7AE3-7013-B21AB040FDE8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6</a:t>
            </a:fld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888392-C88A-58D1-CD81-45767E018C7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dirty="0"/>
              <a:t>Wat wil je herkenbaar maken?</a:t>
            </a:r>
          </a:p>
          <a:p>
            <a:pPr marL="702900" lvl="1" indent="-342900"/>
            <a:r>
              <a:rPr lang="nl-BE" dirty="0"/>
              <a:t>Hond vs kat</a:t>
            </a:r>
          </a:p>
          <a:p>
            <a:pPr marL="702900" lvl="1" indent="-342900"/>
            <a:r>
              <a:rPr lang="nl-BE" dirty="0"/>
              <a:t>Eiffeltoren vs Toren van Pisa</a:t>
            </a:r>
          </a:p>
          <a:p>
            <a:pPr marL="702900" lvl="1" indent="-342900"/>
            <a:r>
              <a:rPr lang="nl-BE" dirty="0"/>
              <a:t>...</a:t>
            </a:r>
          </a:p>
          <a:p>
            <a:pPr marL="702900" lvl="1" indent="-342900"/>
            <a:endParaRPr lang="nl-B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dirty="0"/>
              <a:t>Verzamel zoveel mogelijk afbeeldingen waar deze ‘targets’ zo goed mogelijk op staan</a:t>
            </a:r>
          </a:p>
          <a:p>
            <a:endParaRPr lang="nl-B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dirty="0"/>
              <a:t>Hiermee ga je het AI model trainen</a:t>
            </a:r>
          </a:p>
        </p:txBody>
      </p:sp>
    </p:spTree>
    <p:extLst>
      <p:ext uri="{BB962C8B-B14F-4D97-AF65-F5344CB8AC3E}">
        <p14:creationId xmlns:p14="http://schemas.microsoft.com/office/powerpoint/2010/main" val="31722049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C570CC5-CDF5-5B01-D17B-2C61BABFB8CA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7</a:t>
            </a:fld>
            <a:endParaRPr lang="en-BE"/>
          </a:p>
        </p:txBody>
      </p:sp>
      <p:pic>
        <p:nvPicPr>
          <p:cNvPr id="1026" name="Picture 2" descr="Unsupervised Learning, explained by some tasty fruit.">
            <a:extLst>
              <a:ext uri="{FF2B5EF4-FFF2-40B4-BE49-F238E27FC236}">
                <a16:creationId xmlns:a16="http://schemas.microsoft.com/office/drawing/2014/main" id="{D462935F-0EF5-918C-1B8E-207F0FC06F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0576" y="1306768"/>
            <a:ext cx="8035118" cy="4244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1033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0466C8F-CA95-8696-67C7-63F99F48E04D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8</a:t>
            </a:fld>
            <a:endParaRPr lang="en-B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679F02C-EAB8-C508-CE2B-FD84A99A42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150" y="271022"/>
            <a:ext cx="10745700" cy="6315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6592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C99814-67A7-E21A-71E3-EDE31361A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Classificatie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2095487-30AF-BFB8-E125-3BA806267E02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8B70248A-FD0F-534C-919E-E8EB9B0FC062}" type="slidenum">
              <a:rPr lang="en-BE" smtClean="0"/>
              <a:pPr/>
              <a:t>9</a:t>
            </a:fld>
            <a:endParaRPr lang="en-B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9B37A6-92FB-1F4A-5614-ACBC5C8E44F1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nl-BE" dirty="0"/>
              <a:t>Test het uit d.m.v.</a:t>
            </a:r>
          </a:p>
          <a:p>
            <a:pPr marL="702900" lvl="1" indent="-342900"/>
            <a:r>
              <a:rPr lang="nl-BE" dirty="0"/>
              <a:t>Webcam</a:t>
            </a:r>
          </a:p>
          <a:p>
            <a:pPr marL="702900" lvl="1" indent="-342900"/>
            <a:r>
              <a:rPr lang="nl-BE" dirty="0"/>
              <a:t>File upload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93C11AD-684E-95E6-48C8-2E5BC5E69B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6699" y="409575"/>
            <a:ext cx="3049143" cy="5844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180798"/>
      </p:ext>
    </p:extLst>
  </p:cSld>
  <p:clrMapOvr>
    <a:masterClrMapping/>
  </p:clrMapOvr>
</p:sld>
</file>

<file path=ppt/theme/theme1.xml><?xml version="1.0" encoding="utf-8"?>
<a:theme xmlns:a="http://schemas.openxmlformats.org/drawingml/2006/main" name="WIT">
  <a:themeElements>
    <a:clrScheme name="TM Colors Final">
      <a:dk1>
        <a:srgbClr val="000000"/>
      </a:dk1>
      <a:lt1>
        <a:srgbClr val="FFFFFF"/>
      </a:lt1>
      <a:dk2>
        <a:srgbClr val="00283C"/>
      </a:dk2>
      <a:lt2>
        <a:srgbClr val="FA6432"/>
      </a:lt2>
      <a:accent1>
        <a:srgbClr val="FA6232"/>
      </a:accent1>
      <a:accent2>
        <a:srgbClr val="FFC87B"/>
      </a:accent2>
      <a:accent3>
        <a:srgbClr val="00627B"/>
      </a:accent3>
      <a:accent4>
        <a:srgbClr val="63C8C8"/>
      </a:accent4>
      <a:accent5>
        <a:srgbClr val="86D278"/>
      </a:accent5>
      <a:accent6>
        <a:srgbClr val="C8E163"/>
      </a:accent6>
      <a:hlink>
        <a:srgbClr val="00637C"/>
      </a:hlink>
      <a:folHlink>
        <a:srgbClr val="00637C"/>
      </a:folHlink>
    </a:clrScheme>
    <a:fontScheme name="TM-font">
      <a:majorFont>
        <a:latin typeface="Century Gothic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RANJE">
  <a:themeElements>
    <a:clrScheme name="TM Colors Final">
      <a:dk1>
        <a:srgbClr val="000000"/>
      </a:dk1>
      <a:lt1>
        <a:srgbClr val="FFFFFF"/>
      </a:lt1>
      <a:dk2>
        <a:srgbClr val="00283C"/>
      </a:dk2>
      <a:lt2>
        <a:srgbClr val="FA6432"/>
      </a:lt2>
      <a:accent1>
        <a:srgbClr val="FA6232"/>
      </a:accent1>
      <a:accent2>
        <a:srgbClr val="FFC87B"/>
      </a:accent2>
      <a:accent3>
        <a:srgbClr val="00627B"/>
      </a:accent3>
      <a:accent4>
        <a:srgbClr val="63C8C8"/>
      </a:accent4>
      <a:accent5>
        <a:srgbClr val="86D278"/>
      </a:accent5>
      <a:accent6>
        <a:srgbClr val="C8E163"/>
      </a:accent6>
      <a:hlink>
        <a:srgbClr val="00637C"/>
      </a:hlink>
      <a:folHlink>
        <a:srgbClr val="00637C"/>
      </a:folHlink>
    </a:clrScheme>
    <a:fontScheme name="TM-font">
      <a:majorFont>
        <a:latin typeface="Century Gothic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BLAUW">
  <a:themeElements>
    <a:clrScheme name="TM Colors Final">
      <a:dk1>
        <a:srgbClr val="000000"/>
      </a:dk1>
      <a:lt1>
        <a:srgbClr val="FFFFFF"/>
      </a:lt1>
      <a:dk2>
        <a:srgbClr val="00283C"/>
      </a:dk2>
      <a:lt2>
        <a:srgbClr val="FA6432"/>
      </a:lt2>
      <a:accent1>
        <a:srgbClr val="FA6232"/>
      </a:accent1>
      <a:accent2>
        <a:srgbClr val="FFC87B"/>
      </a:accent2>
      <a:accent3>
        <a:srgbClr val="00627B"/>
      </a:accent3>
      <a:accent4>
        <a:srgbClr val="63C8C8"/>
      </a:accent4>
      <a:accent5>
        <a:srgbClr val="86D278"/>
      </a:accent5>
      <a:accent6>
        <a:srgbClr val="C8E163"/>
      </a:accent6>
      <a:hlink>
        <a:srgbClr val="00637C"/>
      </a:hlink>
      <a:folHlink>
        <a:srgbClr val="00637C"/>
      </a:folHlink>
    </a:clrScheme>
    <a:fontScheme name="TM-font">
      <a:majorFont>
        <a:latin typeface="Century Gothic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9D3E55A3DCE2A4A8BC759CAA7D96FE2" ma:contentTypeVersion="12" ma:contentTypeDescription="Create a new document." ma:contentTypeScope="" ma:versionID="c3b87d41c71445f2c7cb767049c78ec0">
  <xsd:schema xmlns:xsd="http://www.w3.org/2001/XMLSchema" xmlns:xs="http://www.w3.org/2001/XMLSchema" xmlns:p="http://schemas.microsoft.com/office/2006/metadata/properties" xmlns:ns2="254ef4c1-7c04-4bd8-aace-2dac36451d1b" xmlns:ns3="1946ab53-a53d-4984-8df3-e4b9666a144b" targetNamespace="http://schemas.microsoft.com/office/2006/metadata/properties" ma:root="true" ma:fieldsID="ff554c3c8e4329415e1c50f5978e6a47" ns2:_="" ns3:_="">
    <xsd:import namespace="254ef4c1-7c04-4bd8-aace-2dac36451d1b"/>
    <xsd:import namespace="1946ab53-a53d-4984-8df3-e4b9666a144b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lcf76f155ced4ddcb4097134ff3c332f" minOccurs="0"/>
                <xsd:element ref="ns2:TaxCatchAll" minOccurs="0"/>
                <xsd:element ref="ns3:MediaServiceMetadata" minOccurs="0"/>
                <xsd:element ref="ns3:MediaServiceFastMetadata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54ef4c1-7c04-4bd8-aace-2dac36451d1b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2" nillable="true" ma:displayName="Taxonomy Catch All Column" ma:hidden="true" ma:list="{721e9acf-806b-4a87-936d-d2c26601fefc}" ma:internalName="TaxCatchAll" ma:showField="CatchAllData" ma:web="254ef4c1-7c04-4bd8-aace-2dac36451d1b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946ab53-a53d-4984-8df3-e4b9666a144b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11" nillable="true" ma:taxonomy="true" ma:internalName="lcf76f155ced4ddcb4097134ff3c332f" ma:taxonomyFieldName="MediaServiceImageTags" ma:displayName="Image Tags" ma:readOnly="false" ma:fieldId="{5cf76f15-5ced-4ddc-b409-7134ff3c332f}" ma:taxonomyMulti="true" ma:sspId="49b243c3-5758-488d-a165-3d321439e89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3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4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254ef4c1-7c04-4bd8-aace-2dac36451d1b" xsi:nil="true"/>
    <lcf76f155ced4ddcb4097134ff3c332f xmlns="1946ab53-a53d-4984-8df3-e4b9666a144b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6904AA5A-D616-471A-B8C7-7CF6F028EFF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153AE64-6066-456D-BAF4-C793C9EBE7EF}">
  <ds:schemaRefs>
    <ds:schemaRef ds:uri="1946ab53-a53d-4984-8df3-e4b9666a144b"/>
    <ds:schemaRef ds:uri="254ef4c1-7c04-4bd8-aace-2dac36451d1b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B8B92E74-0DAA-4211-914A-CE18DD5C2D9B}">
  <ds:schemaRefs>
    <ds:schemaRef ds:uri="1946ab53-a53d-4984-8df3-e4b9666a144b"/>
    <ds:schemaRef ds:uri="254ef4c1-7c04-4bd8-aace-2dac36451d1b"/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1271</TotalTime>
  <Words>1313</Words>
  <Application>Microsoft Office PowerPoint</Application>
  <PresentationFormat>Widescreen</PresentationFormat>
  <Paragraphs>325</Paragraphs>
  <Slides>59</Slides>
  <Notes>7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59</vt:i4>
      </vt:variant>
    </vt:vector>
  </HeadingPairs>
  <TitlesOfParts>
    <vt:vector size="70" baseType="lpstr">
      <vt:lpstr>Arial</vt:lpstr>
      <vt:lpstr>Calibri</vt:lpstr>
      <vt:lpstr>Century Gothic</vt:lpstr>
      <vt:lpstr>Consolas</vt:lpstr>
      <vt:lpstr>Nunito Light</vt:lpstr>
      <vt:lpstr>Poppins ExtraLight</vt:lpstr>
      <vt:lpstr>Poppins Thin</vt:lpstr>
      <vt:lpstr>Wingdings</vt:lpstr>
      <vt:lpstr>WIT</vt:lpstr>
      <vt:lpstr>ORANJE</vt:lpstr>
      <vt:lpstr>BLAUW</vt:lpstr>
      <vt:lpstr>AI, Streamlit &amp; Pygame</vt:lpstr>
      <vt:lpstr>Teachable Machine</vt:lpstr>
      <vt:lpstr>Teachable Machine</vt:lpstr>
      <vt:lpstr>PowerPoint Presentation</vt:lpstr>
      <vt:lpstr>Images scrapen</vt:lpstr>
      <vt:lpstr>Zoek twee ‘targets’</vt:lpstr>
      <vt:lpstr>PowerPoint Presentation</vt:lpstr>
      <vt:lpstr>PowerPoint Presentation</vt:lpstr>
      <vt:lpstr>Classificatie</vt:lpstr>
      <vt:lpstr>Export model</vt:lpstr>
      <vt:lpstr>Python!</vt:lpstr>
      <vt:lpstr>VS Code</vt:lpstr>
      <vt:lpstr>main.py</vt:lpstr>
      <vt:lpstr>VS Code extensies</vt:lpstr>
      <vt:lpstr>PowerPoint Presentation</vt:lpstr>
      <vt:lpstr>Venv</vt:lpstr>
      <vt:lpstr>PowerPoint Presentation</vt:lpstr>
      <vt:lpstr>Terminal gebruikt virtual environment!</vt:lpstr>
      <vt:lpstr>Packages installeren</vt:lpstr>
      <vt:lpstr>Preparation</vt:lpstr>
      <vt:lpstr>Preparation</vt:lpstr>
      <vt:lpstr>Test</vt:lpstr>
      <vt:lpstr>Streamlit</vt:lpstr>
      <vt:lpstr>PowerPoint Presentation</vt:lpstr>
      <vt:lpstr>Nieuwe package</vt:lpstr>
      <vt:lpstr>Nieuwe file: myapp.py</vt:lpstr>
      <vt:lpstr>streamlit run myapp.py</vt:lpstr>
      <vt:lpstr>AI model integratie</vt:lpstr>
      <vt:lpstr>Nieuwe package</vt:lpstr>
      <vt:lpstr>Download Resources.zip</vt:lpstr>
      <vt:lpstr>Nieuwe file: aiapp.py</vt:lpstr>
      <vt:lpstr>streamlit run aiapp.py</vt:lpstr>
      <vt:lpstr>PowerPoint Presentation</vt:lpstr>
      <vt:lpstr>GitHub &amp; Git</vt:lpstr>
      <vt:lpstr>Download &amp; installeer Git</vt:lpstr>
      <vt:lpstr>Maak een GitHub account</vt:lpstr>
      <vt:lpstr>Streamlit Community Cloud</vt:lpstr>
      <vt:lpstr>https://streamlit.io/cloud</vt:lpstr>
      <vt:lpstr>PowerPoint Presentation</vt:lpstr>
      <vt:lpstr>PowerPoint Presentation</vt:lpstr>
      <vt:lpstr>PowerPoint Presentation</vt:lpstr>
      <vt:lpstr>GitHub repo maken</vt:lpstr>
      <vt:lpstr>Code pushen vanuit VS Code</vt:lpstr>
      <vt:lpstr>Code pushen vanuit VS Code</vt:lpstr>
      <vt:lpstr>Code pushen vanuit VS Code</vt:lpstr>
      <vt:lpstr>Code pushen vanuit VS Code</vt:lpstr>
      <vt:lpstr>Streamlit Community Cloud</vt:lpstr>
      <vt:lpstr>Streamlit Community Cloud</vt:lpstr>
      <vt:lpstr>Streamlit Community Cloud</vt:lpstr>
      <vt:lpstr>Streamlit Community Cloud</vt:lpstr>
      <vt:lpstr>Deploy</vt:lpstr>
      <vt:lpstr>Pygame</vt:lpstr>
      <vt:lpstr>Pygame</vt:lpstr>
      <vt:lpstr>First version</vt:lpstr>
      <vt:lpstr>game1.py</vt:lpstr>
      <vt:lpstr>python game1.py</vt:lpstr>
      <vt:lpstr>AI controlled character</vt:lpstr>
      <vt:lpstr>Teachable machine</vt:lpstr>
      <vt:lpstr>game2.py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Media Comm</dc:creator>
  <cp:lastModifiedBy>Michaël Cloots</cp:lastModifiedBy>
  <cp:revision>6</cp:revision>
  <cp:lastPrinted>2023-01-03T10:29:33Z</cp:lastPrinted>
  <dcterms:created xsi:type="dcterms:W3CDTF">2022-09-05T06:43:33Z</dcterms:created>
  <dcterms:modified xsi:type="dcterms:W3CDTF">2025-03-17T22:20:48Z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0x01010039D3E55A3DCE2A4A8BC759CAA7D96FE2</vt:lpwstr>
  </property>
  <property fmtid="{D5CDD505-2E9C-101B-9397-08002B2CF9AE}" pid="3" name="MediaServiceImageTags">
    <vt:lpwstr/>
  </property>
  <property fmtid="{D5CDD505-2E9C-101B-9397-08002B2CF9AE}" pid="4" name="MSIP_Label_c337be75-dfbb-4261-9834-ac247c7dde13_Enabled">
    <vt:lpwstr>true</vt:lpwstr>
  </property>
  <property fmtid="{D5CDD505-2E9C-101B-9397-08002B2CF9AE}" pid="5" name="MSIP_Label_c337be75-dfbb-4261-9834-ac247c7dde13_SetDate">
    <vt:lpwstr>2024-02-11T09:36:51Z</vt:lpwstr>
  </property>
  <property fmtid="{D5CDD505-2E9C-101B-9397-08002B2CF9AE}" pid="6" name="MSIP_Label_c337be75-dfbb-4261-9834-ac247c7dde13_Method">
    <vt:lpwstr>Standard</vt:lpwstr>
  </property>
  <property fmtid="{D5CDD505-2E9C-101B-9397-08002B2CF9AE}" pid="7" name="MSIP_Label_c337be75-dfbb-4261-9834-ac247c7dde13_Name">
    <vt:lpwstr>Algemeen</vt:lpwstr>
  </property>
  <property fmtid="{D5CDD505-2E9C-101B-9397-08002B2CF9AE}" pid="8" name="MSIP_Label_c337be75-dfbb-4261-9834-ac247c7dde13_SiteId">
    <vt:lpwstr>77d33cc5-c9b4-4766-95c7-ed5b515e1cce</vt:lpwstr>
  </property>
  <property fmtid="{D5CDD505-2E9C-101B-9397-08002B2CF9AE}" pid="9" name="MSIP_Label_c337be75-dfbb-4261-9834-ac247c7dde13_ActionId">
    <vt:lpwstr>674185e9-133c-4a6a-ac1a-ebbc5ffde207</vt:lpwstr>
  </property>
  <property fmtid="{D5CDD505-2E9C-101B-9397-08002B2CF9AE}" pid="10" name="MSIP_Label_c337be75-dfbb-4261-9834-ac247c7dde13_ContentBits">
    <vt:lpwstr>0</vt:lpwstr>
  </property>
</Properties>
</file>